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 Id="rId5" Type="http://schemas.openxmlformats.org/officeDocument/2006/relationships/custom-properties" Target="docProps/custom.xml" /></Relationships>
</file>

<file path=ppt/presentation.xml><?xml version="1.0" encoding="utf-8"?>
<!--Generated by Aspose.Slides for Java 20.11-->
<p:presentation xmlns:r="http://schemas.openxmlformats.org/officeDocument/2006/relationships" xmlns:a="http://schemas.openxmlformats.org/drawingml/2006/main" xmlns:p="http://schemas.openxmlformats.org/presentationml/2006/main">
  <p:sldMasterIdLst>
    <p:sldMasterId id="2147483648" r:id="rId2"/>
  </p:sldMasterIdLst>
  <p:notesMasterIdLst>
    <p:notesMasterId r:id="rId3"/>
  </p:notesMasterIdLst>
  <p:sldIdLst>
    <p:sldId id="410" r:id="rId4"/>
    <p:sldId id="411" r:id="rId5"/>
    <p:sldId id="412" r:id="rId6"/>
    <p:sldId id="413" r:id="rId7"/>
    <p:sldId id="414" r:id="rId8"/>
    <p:sldId id="415" r:id="rId9"/>
    <p:sldId id="417" r:id="rId10"/>
    <p:sldId id="419" r:id="rId11"/>
    <p:sldId id="420" r:id="rId12"/>
    <p:sldId id="421" r:id="rId13"/>
    <p:sldId id="418" r:id="rId14"/>
    <p:sldId id="422" r:id="rId15"/>
    <p:sldId id="424" r:id="rId16"/>
    <p:sldId id="425" r:id="rId17"/>
    <p:sldId id="426" r:id="rId18"/>
    <p:sldId id="427" r:id="rId19"/>
    <p:sldId id="428" r:id="rId20"/>
    <p:sldId id="429" r:id="rId21"/>
    <p:sldId id="430" r:id="rId22"/>
    <p:sldId id="431" r:id="rId23"/>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p="http://schemas.openxmlformats.org/presentationml/2006/main">
  <p:cmAuthor id="1" name="lenovo" initials="l" lastIdx="0" clrIdx="0"/>
  <p:cmAuthor id="2" name="郭小球~" initials="郭小球~" lastIdx="0" clrIdx="1"/>
  <p:cmAuthor id="3" name="shx" initials="s" lastIdx="0" clrIdx="0"/>
  <p:cmAuthor id="4" name="kingsoft" initials="k" lastIdx="0" clrIdx="0"/>
</p:cmAuthorLst>
</file>

<file path=ppt/presProps.xml><?xml version="1.0" encoding="utf-8"?>
<p:presentationPr xmlns:r="http://schemas.openxmlformats.org/officeDocument/2006/relationships" xmlns:a="http://schemas.openxmlformats.org/drawingml/2006/main"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0"/>
    </p:ext>
  </p:extLst>
</p:presentationPr>
</file>

<file path=ppt/tableStyles.xml><?xml version="1.0" encoding="utf-8"?>
<a:tblStyleLst xmlns:r="http://schemas.openxmlformats.org/officeDocument/2006/relationships"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60"/>
        <p:guide pos="3881"/>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&#65279;<?xml version="1.0" encoding="utf-8" standalone="yes"?><Relationships xmlns="http://schemas.openxmlformats.org/package/2006/relationships"><Relationship Id="rId1" Type="http://schemas.openxmlformats.org/officeDocument/2006/relationships/commentAuthors" Target="commentAuthors.xml" /><Relationship Id="rId10" Type="http://schemas.openxmlformats.org/officeDocument/2006/relationships/slide" Target="slides/slide7.xml" /><Relationship Id="rId11" Type="http://schemas.openxmlformats.org/officeDocument/2006/relationships/slide" Target="slides/slide8.xml" /><Relationship Id="rId12" Type="http://schemas.openxmlformats.org/officeDocument/2006/relationships/slide" Target="slides/slide9.xml" /><Relationship Id="rId13" Type="http://schemas.openxmlformats.org/officeDocument/2006/relationships/slide" Target="slides/slide10.xml" /><Relationship Id="rId14" Type="http://schemas.openxmlformats.org/officeDocument/2006/relationships/slide" Target="slides/slide11.xml" /><Relationship Id="rId15" Type="http://schemas.openxmlformats.org/officeDocument/2006/relationships/slide" Target="slides/slide12.xml" /><Relationship Id="rId16" Type="http://schemas.openxmlformats.org/officeDocument/2006/relationships/slide" Target="slides/slide13.xml" /><Relationship Id="rId17" Type="http://schemas.openxmlformats.org/officeDocument/2006/relationships/slide" Target="slides/slide14.xml" /><Relationship Id="rId18" Type="http://schemas.openxmlformats.org/officeDocument/2006/relationships/slide" Target="slides/slide15.xml" /><Relationship Id="rId19" Type="http://schemas.openxmlformats.org/officeDocument/2006/relationships/slide" Target="slides/slide16.xml" /><Relationship Id="rId2" Type="http://schemas.openxmlformats.org/officeDocument/2006/relationships/slideMaster" Target="slideMasters/slideMaster1.xml" /><Relationship Id="rId20" Type="http://schemas.openxmlformats.org/officeDocument/2006/relationships/slide" Target="slides/slide17.xml" /><Relationship Id="rId21" Type="http://schemas.openxmlformats.org/officeDocument/2006/relationships/slide" Target="slides/slide18.xml" /><Relationship Id="rId22" Type="http://schemas.openxmlformats.org/officeDocument/2006/relationships/slide" Target="slides/slide19.xml" /><Relationship Id="rId23" Type="http://schemas.openxmlformats.org/officeDocument/2006/relationships/slide" Target="slides/slide20.xml" /><Relationship Id="rId24" Type="http://schemas.openxmlformats.org/officeDocument/2006/relationships/tags" Target="tags/tag467.xml" /><Relationship Id="rId25" Type="http://schemas.openxmlformats.org/officeDocument/2006/relationships/presProps" Target="presProps.xml" /><Relationship Id="rId26" Type="http://schemas.openxmlformats.org/officeDocument/2006/relationships/viewProps" Target="viewProps.xml" /><Relationship Id="rId27" Type="http://schemas.openxmlformats.org/officeDocument/2006/relationships/theme" Target="theme/theme1.xml" /><Relationship Id="rId28" Type="http://schemas.openxmlformats.org/officeDocument/2006/relationships/tableStyles" Target="tableStyles.xml" /><Relationship Id="rId3" Type="http://schemas.openxmlformats.org/officeDocument/2006/relationships/notesMaster" Target="notesMasters/notesMaster1.xml" /><Relationship Id="rId4" Type="http://schemas.openxmlformats.org/officeDocument/2006/relationships/slide" Target="slides/slide1.xml" /><Relationship Id="rId5" Type="http://schemas.openxmlformats.org/officeDocument/2006/relationships/slide" Target="slides/slide2.xml" /><Relationship Id="rId6" Type="http://schemas.openxmlformats.org/officeDocument/2006/relationships/slide" Target="slides/slide3.xml" /><Relationship Id="rId7" Type="http://schemas.openxmlformats.org/officeDocument/2006/relationships/slide" Target="slides/slide4.xml" /><Relationship Id="rId8" Type="http://schemas.openxmlformats.org/officeDocument/2006/relationships/slide" Target="slides/slide5.xml" /><Relationship Id="rId9" Type="http://schemas.openxmlformats.org/officeDocument/2006/relationships/slide" Target="slides/slide6.xml" /></Relationships>
</file>

<file path=ppt/notesMasters/_rels/notesMaster1.xml.rels>&#65279;<?xml version="1.0" encoding="utf-8" standalone="yes"?><Relationships xmlns="http://schemas.openxmlformats.org/package/2006/relationships"><Relationship Id="rId1" Type="http://schemas.openxmlformats.org/officeDocument/2006/relationships/tags" Target="../tags/tag160.xml" /><Relationship Id="rId2" Type="http://schemas.openxmlformats.org/officeDocument/2006/relationships/tags" Target="../tags/tag161.xml" /><Relationship Id="rId3" Type="http://schemas.openxmlformats.org/officeDocument/2006/relationships/tags" Target="../tags/tag162.xml" /><Relationship Id="rId4" Type="http://schemas.openxmlformats.org/officeDocument/2006/relationships/tags" Target="../tags/tag163.xml" /><Relationship Id="rId5" Type="http://schemas.openxmlformats.org/officeDocument/2006/relationships/tags" Target="../tags/tag164.xml" /><Relationship Id="rId6" Type="http://schemas.openxmlformats.org/officeDocument/2006/relationships/tags" Target="../tags/tag165.xml" /><Relationship Id="rId7" Type="http://schemas.openxmlformats.org/officeDocument/2006/relationships/tags" Target="../tags/tag166.xml" /><Relationship Id="rId8"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bg>
      <p:bgRef idx="1001">
        <a:schemeClr val="bg1"/>
      </p:bgRef>
    </p:bg>
    <p:spTree>
      <p:nvGrpSpPr>
        <p:cNvPr id="1" name=""/>
        <p:cNvGrpSpPr/>
        <p:nvPr>
          <p:custDataLst>
            <p:tags r:id="rId1"/>
          </p:custDataLst>
        </p:nvPr>
      </p:nvGrpSpPr>
      <p:grpSpPr>
        <a:xfrm>
          <a:off x="0" y="0"/>
          <a:ext cx="0" cy="0"/>
        </a:xfrm>
      </p:grpSpPr>
      <p:sp>
        <p:nvSpPr>
          <p:cNvPr id="2" name="页眉占位符 1"/>
          <p:cNvSpPr>
            <a:spLocks noGrp="1"/>
          </p:cNvSpPr>
          <p:nvPr>
            <p:ph type="hdr" sz="quarter"/>
            <p:custDataLst>
              <p:tags r:id="rId2"/>
            </p:custDataLst>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custDataLst>
              <p:tags r:id="rId3"/>
            </p:custDataLst>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
            </a:fld>
            <a:endParaRPr lang="zh-CN" altLang="en-US"/>
          </a:p>
        </p:txBody>
      </p:sp>
      <p:sp>
        <p:nvSpPr>
          <p:cNvPr id="4" name="幻灯片图像占位符 3"/>
          <p:cNvSpPr>
            <a:spLocks noGrp="1" noRot="1" noChangeAspect="1"/>
          </p:cNvSpPr>
          <p:nvPr>
            <p:ph type="sldImg" idx="2"/>
            <p:custDataLst>
              <p:tags r:id="rId4"/>
            </p:custDataLst>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custDataLst>
              <p:tags r:id="rId5"/>
            </p:custDataLst>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custDataLst>
              <p:tags r:id="rId6"/>
            </p:custDataLst>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custDataLst>
              <p:tags r:id="rId7"/>
            </p:custDataLst>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9.xml" /><Relationship Id="rId2" Type="http://schemas.openxmlformats.org/officeDocument/2006/relationships/notesMaster" Target="../notesMasters/notesMaster1.xml" /><Relationship Id="rId3" Type="http://schemas.openxmlformats.org/officeDocument/2006/relationships/tags" Target="../tags/tag295.xml" /><Relationship Id="rId4" Type="http://schemas.openxmlformats.org/officeDocument/2006/relationships/tags" Target="../tags/tag296.xml" /><Relationship Id="rId5" Type="http://schemas.openxmlformats.org/officeDocument/2006/relationships/tags" Target="../tags/tag297.xml" /><Relationship Id="rId6" Type="http://schemas.openxmlformats.org/officeDocument/2006/relationships/tags" Target="../tags/tag298.xml" /></Relationships>
</file>

<file path=ppt/notesSlides/notesSlide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custDataLst>
            <p:tags r:id="rId3"/>
          </p:custDataLst>
        </p:nvPr>
      </p:nvGrpSpPr>
      <p:grpSpPr>
        <a:xfrm>
          <a:off x="0" y="0"/>
          <a:ext cx="0" cy="0"/>
        </a:xfrm>
      </p:grpSpPr>
      <p:sp>
        <p:nvSpPr>
          <p:cNvPr id="2" name="幻灯片图像占位符 1"/>
          <p:cNvSpPr>
            <a:spLocks noGrp="1" noRot="1" noChangeAspect="1"/>
          </p:cNvSpPr>
          <p:nvPr>
            <p:ph type="sldImg"/>
            <p:custDataLst>
              <p:tags r:id="rId4"/>
            </p:custDataLst>
          </p:nvPr>
        </p:nvSpPr>
        <p:spPr/>
      </p:sp>
      <p:sp>
        <p:nvSpPr>
          <p:cNvPr id="3" name="备注占位符 2"/>
          <p:cNvSpPr>
            <a:spLocks noGrp="1"/>
          </p:cNvSpPr>
          <p:nvPr>
            <p:ph type="body" idx="1"/>
            <p:custDataLst>
              <p:tags r:id="rId5"/>
            </p:custDataLst>
          </p:nvPr>
        </p:nvSpPr>
        <p:spPr/>
        <p:txBody>
          <a:bodyPr/>
          <a:lstStyle/>
          <a:p>
            <a:endParaRPr lang="zh-CN" altLang="en-US"/>
          </a:p>
        </p:txBody>
      </p:sp>
      <p:sp>
        <p:nvSpPr>
          <p:cNvPr id="4" name="灯片编号占位符 3"/>
          <p:cNvSpPr>
            <a:spLocks noGrp="1"/>
          </p:cNvSpPr>
          <p:nvPr>
            <p:ph type="sldNum" sz="quarter" idx="5"/>
            <p:custDataLst>
              <p:tags r:id="rId6"/>
            </p:custDataLst>
          </p:nvPr>
        </p:nvSpPr>
        <p:spPr/>
        <p:txBody>
          <a:bodyPr/>
          <a:lstStyle/>
          <a:p>
            <a:pPr>
              <a:defRPr/>
            </a:pPr>
            <a:fld id="{C4FFB46A-8539-4D35-8889-21A74226AD5A}" type="slidenum">
              <a:rPr lang="zh-CN" altLang="en-US" smtClean="0"/>
              <a:t>9</a:t>
            </a:fld>
            <a:endParaRPr lang="zh-CN" altLang="en-US"/>
          </a:p>
        </p:txBody>
      </p:sp>
    </p:spTree>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tags" Target="../tags/tag1.xml" /><Relationship Id="rId10" Type="http://schemas.openxmlformats.org/officeDocument/2006/relationships/tags" Target="../tags/tag9.xml" /><Relationship Id="rId11" Type="http://schemas.openxmlformats.org/officeDocument/2006/relationships/slideMaster" Target="../slideMasters/slideMaster1.xml" /><Relationship Id="rId2" Type="http://schemas.openxmlformats.org/officeDocument/2006/relationships/image" Target="../media/image1.png" /><Relationship Id="rId3" Type="http://schemas.openxmlformats.org/officeDocument/2006/relationships/tags" Target="../tags/tag2.xml" /><Relationship Id="rId4" Type="http://schemas.openxmlformats.org/officeDocument/2006/relationships/tags" Target="../tags/tag3.xml" /><Relationship Id="rId5" Type="http://schemas.openxmlformats.org/officeDocument/2006/relationships/tags" Target="../tags/tag4.xml" /><Relationship Id="rId6" Type="http://schemas.openxmlformats.org/officeDocument/2006/relationships/tags" Target="../tags/tag5.xml" /><Relationship Id="rId7" Type="http://schemas.openxmlformats.org/officeDocument/2006/relationships/tags" Target="../tags/tag6.xml" /><Relationship Id="rId8" Type="http://schemas.openxmlformats.org/officeDocument/2006/relationships/tags" Target="../tags/tag7.xml" /><Relationship Id="rId9" Type="http://schemas.openxmlformats.org/officeDocument/2006/relationships/tags" Target="../tags/tag8.xml" /></Relationships>
</file>

<file path=ppt/slideLayouts/_rels/slideLayout10.xml.rels>&#65279;<?xml version="1.0" encoding="utf-8" standalone="yes"?><Relationships xmlns="http://schemas.openxmlformats.org/package/2006/relationships"><Relationship Id="rId1" Type="http://schemas.openxmlformats.org/officeDocument/2006/relationships/tags" Target="../tags/tag69.xml" /><Relationship Id="rId2" Type="http://schemas.openxmlformats.org/officeDocument/2006/relationships/tags" Target="../tags/tag70.xml" /><Relationship Id="rId3" Type="http://schemas.openxmlformats.org/officeDocument/2006/relationships/tags" Target="../tags/tag71.xml" /><Relationship Id="rId4" Type="http://schemas.openxmlformats.org/officeDocument/2006/relationships/tags" Target="../tags/tag72.xml" /><Relationship Id="rId5" Type="http://schemas.openxmlformats.org/officeDocument/2006/relationships/tags" Target="../tags/tag73.xml" /><Relationship Id="rId6" Type="http://schemas.openxmlformats.org/officeDocument/2006/relationships/slideMaster" Target="../slideMasters/slideMaster1.xml" /></Relationships>
</file>

<file path=ppt/slideLayouts/_rels/slideLayout11.xml.rels>&#65279;<?xml version="1.0" encoding="utf-8" standalone="yes"?><Relationships xmlns="http://schemas.openxmlformats.org/package/2006/relationships"><Relationship Id="rId1" Type="http://schemas.openxmlformats.org/officeDocument/2006/relationships/tags" Target="../tags/tag74.xml" /><Relationship Id="rId2" Type="http://schemas.openxmlformats.org/officeDocument/2006/relationships/tags" Target="../tags/tag75.xml" /><Relationship Id="rId3" Type="http://schemas.openxmlformats.org/officeDocument/2006/relationships/image" Target="../media/image4.png" /><Relationship Id="rId4" Type="http://schemas.openxmlformats.org/officeDocument/2006/relationships/tags" Target="../tags/tag76.xml" /><Relationship Id="rId5" Type="http://schemas.openxmlformats.org/officeDocument/2006/relationships/tags" Target="../tags/tag77.xml" /><Relationship Id="rId6" Type="http://schemas.openxmlformats.org/officeDocument/2006/relationships/tags" Target="../tags/tag78.xml" /><Relationship Id="rId7" Type="http://schemas.openxmlformats.org/officeDocument/2006/relationships/tags" Target="../tags/tag79.xml" /><Relationship Id="rId8" Type="http://schemas.openxmlformats.org/officeDocument/2006/relationships/tags" Target="../tags/tag80.xml" /><Relationship Id="rId9" Type="http://schemas.openxmlformats.org/officeDocument/2006/relationships/slideMaster" Target="../slideMasters/slideMaster1.xml" /></Relationships>
</file>

<file path=ppt/slideLayouts/_rels/slideLayout12.xml.rels>&#65279;<?xml version="1.0" encoding="utf-8" standalone="yes"?><Relationships xmlns="http://schemas.openxmlformats.org/package/2006/relationships"><Relationship Id="rId1" Type="http://schemas.openxmlformats.org/officeDocument/2006/relationships/tags" Target="../tags/tag81.xml" /><Relationship Id="rId2" Type="http://schemas.openxmlformats.org/officeDocument/2006/relationships/image" Target="../media/image5.png" /><Relationship Id="rId3" Type="http://schemas.openxmlformats.org/officeDocument/2006/relationships/tags" Target="../tags/tag82.xml" /><Relationship Id="rId4" Type="http://schemas.openxmlformats.org/officeDocument/2006/relationships/tags" Target="../tags/tag83.xml" /><Relationship Id="rId5" Type="http://schemas.openxmlformats.org/officeDocument/2006/relationships/tags" Target="../tags/tag84.xml" /><Relationship Id="rId6" Type="http://schemas.openxmlformats.org/officeDocument/2006/relationships/tags" Target="../tags/tag85.xml" /><Relationship Id="rId7" Type="http://schemas.openxmlformats.org/officeDocument/2006/relationships/tags" Target="../tags/tag86.xml" /><Relationship Id="rId8" Type="http://schemas.openxmlformats.org/officeDocument/2006/relationships/slideMaster" Target="../slideMasters/slideMaster1.xml" /></Relationships>
</file>

<file path=ppt/slideLayouts/_rels/slideLayout13.xml.rels>&#65279;<?xml version="1.0" encoding="utf-8" standalone="yes"?><Relationships xmlns="http://schemas.openxmlformats.org/package/2006/relationships"><Relationship Id="rId1" Type="http://schemas.openxmlformats.org/officeDocument/2006/relationships/tags" Target="../tags/tag87.xml" /><Relationship Id="rId10" Type="http://schemas.openxmlformats.org/officeDocument/2006/relationships/tags" Target="../tags/tag95.xml" /><Relationship Id="rId11" Type="http://schemas.openxmlformats.org/officeDocument/2006/relationships/slideMaster" Target="../slideMasters/slideMaster1.xml" /><Relationship Id="rId2" Type="http://schemas.openxmlformats.org/officeDocument/2006/relationships/image" Target="../media/image1.png" /><Relationship Id="rId3" Type="http://schemas.openxmlformats.org/officeDocument/2006/relationships/tags" Target="../tags/tag88.xml" /><Relationship Id="rId4" Type="http://schemas.openxmlformats.org/officeDocument/2006/relationships/tags" Target="../tags/tag89.xml" /><Relationship Id="rId5" Type="http://schemas.openxmlformats.org/officeDocument/2006/relationships/tags" Target="../tags/tag90.xml" /><Relationship Id="rId6" Type="http://schemas.openxmlformats.org/officeDocument/2006/relationships/tags" Target="../tags/tag91.xml" /><Relationship Id="rId7" Type="http://schemas.openxmlformats.org/officeDocument/2006/relationships/tags" Target="../tags/tag92.xml" /><Relationship Id="rId8" Type="http://schemas.openxmlformats.org/officeDocument/2006/relationships/tags" Target="../tags/tag93.xml" /><Relationship Id="rId9" Type="http://schemas.openxmlformats.org/officeDocument/2006/relationships/tags" Target="../tags/tag94.xml" /></Relationships>
</file>

<file path=ppt/slideLayouts/_rels/slideLayout14.xml.rels>&#65279;<?xml version="1.0" encoding="utf-8" standalone="yes"?><Relationships xmlns="http://schemas.openxmlformats.org/package/2006/relationships"><Relationship Id="rId1" Type="http://schemas.openxmlformats.org/officeDocument/2006/relationships/tags" Target="../tags/tag96.xml" /><Relationship Id="rId10" Type="http://schemas.openxmlformats.org/officeDocument/2006/relationships/tags" Target="../tags/tag104.xml" /><Relationship Id="rId11" Type="http://schemas.openxmlformats.org/officeDocument/2006/relationships/slideMaster" Target="../slideMasters/slideMaster1.xml" /><Relationship Id="rId2" Type="http://schemas.openxmlformats.org/officeDocument/2006/relationships/image" Target="../media/image6.png" /><Relationship Id="rId3" Type="http://schemas.openxmlformats.org/officeDocument/2006/relationships/tags" Target="../tags/tag97.xml" /><Relationship Id="rId4" Type="http://schemas.openxmlformats.org/officeDocument/2006/relationships/tags" Target="../tags/tag98.xml" /><Relationship Id="rId5" Type="http://schemas.openxmlformats.org/officeDocument/2006/relationships/tags" Target="../tags/tag99.xml" /><Relationship Id="rId6" Type="http://schemas.openxmlformats.org/officeDocument/2006/relationships/tags" Target="../tags/tag100.xml" /><Relationship Id="rId7" Type="http://schemas.openxmlformats.org/officeDocument/2006/relationships/tags" Target="../tags/tag101.xml" /><Relationship Id="rId8" Type="http://schemas.openxmlformats.org/officeDocument/2006/relationships/tags" Target="../tags/tag102.xml" /><Relationship Id="rId9" Type="http://schemas.openxmlformats.org/officeDocument/2006/relationships/tags" Target="../tags/tag103.xml" /></Relationships>
</file>

<file path=ppt/slideLayouts/_rels/slideLayout15.xml.rels>&#65279;<?xml version="1.0" encoding="utf-8" standalone="yes"?><Relationships xmlns="http://schemas.openxmlformats.org/package/2006/relationships"><Relationship Id="rId1" Type="http://schemas.openxmlformats.org/officeDocument/2006/relationships/tags" Target="../tags/tag105.xml" /><Relationship Id="rId10" Type="http://schemas.openxmlformats.org/officeDocument/2006/relationships/tags" Target="../tags/tag113.xml" /><Relationship Id="rId11" Type="http://schemas.openxmlformats.org/officeDocument/2006/relationships/tags" Target="../tags/tag114.xml" /><Relationship Id="rId12" Type="http://schemas.openxmlformats.org/officeDocument/2006/relationships/tags" Target="../tags/tag115.xml" /><Relationship Id="rId13" Type="http://schemas.openxmlformats.org/officeDocument/2006/relationships/slideMaster" Target="../slideMasters/slideMaster1.xml" /><Relationship Id="rId2" Type="http://schemas.openxmlformats.org/officeDocument/2006/relationships/tags" Target="../tags/tag106.xml" /><Relationship Id="rId3" Type="http://schemas.openxmlformats.org/officeDocument/2006/relationships/image" Target="../media/image2.png" /><Relationship Id="rId4" Type="http://schemas.openxmlformats.org/officeDocument/2006/relationships/tags" Target="../tags/tag107.xml" /><Relationship Id="rId5" Type="http://schemas.openxmlformats.org/officeDocument/2006/relationships/tags" Target="../tags/tag108.xml" /><Relationship Id="rId6" Type="http://schemas.openxmlformats.org/officeDocument/2006/relationships/tags" Target="../tags/tag109.xml" /><Relationship Id="rId7" Type="http://schemas.openxmlformats.org/officeDocument/2006/relationships/tags" Target="../tags/tag110.xml" /><Relationship Id="rId8" Type="http://schemas.openxmlformats.org/officeDocument/2006/relationships/tags" Target="../tags/tag111.xml" /><Relationship Id="rId9" Type="http://schemas.openxmlformats.org/officeDocument/2006/relationships/tags" Target="../tags/tag112.xml" /></Relationships>
</file>

<file path=ppt/slideLayouts/_rels/slideLayout16.xml.rels>&#65279;<?xml version="1.0" encoding="utf-8" standalone="yes"?><Relationships xmlns="http://schemas.openxmlformats.org/package/2006/relationships"><Relationship Id="rId1" Type="http://schemas.openxmlformats.org/officeDocument/2006/relationships/tags" Target="../tags/tag116.xml" /><Relationship Id="rId10" Type="http://schemas.openxmlformats.org/officeDocument/2006/relationships/tags" Target="../tags/tag124.xml" /><Relationship Id="rId11" Type="http://schemas.openxmlformats.org/officeDocument/2006/relationships/tags" Target="../tags/tag125.xml" /><Relationship Id="rId12" Type="http://schemas.openxmlformats.org/officeDocument/2006/relationships/slideMaster" Target="../slideMasters/slideMaster1.xml" /><Relationship Id="rId2" Type="http://schemas.openxmlformats.org/officeDocument/2006/relationships/tags" Target="../tags/tag117.xml" /><Relationship Id="rId3" Type="http://schemas.openxmlformats.org/officeDocument/2006/relationships/image" Target="../media/image3.png" /><Relationship Id="rId4" Type="http://schemas.openxmlformats.org/officeDocument/2006/relationships/tags" Target="../tags/tag118.xml" /><Relationship Id="rId5" Type="http://schemas.openxmlformats.org/officeDocument/2006/relationships/tags" Target="../tags/tag119.xml" /><Relationship Id="rId6" Type="http://schemas.openxmlformats.org/officeDocument/2006/relationships/tags" Target="../tags/tag120.xml" /><Relationship Id="rId7" Type="http://schemas.openxmlformats.org/officeDocument/2006/relationships/tags" Target="../tags/tag121.xml" /><Relationship Id="rId8" Type="http://schemas.openxmlformats.org/officeDocument/2006/relationships/tags" Target="../tags/tag122.xml" /><Relationship Id="rId9" Type="http://schemas.openxmlformats.org/officeDocument/2006/relationships/tags" Target="../tags/tag123.xml" /></Relationships>
</file>

<file path=ppt/slideLayouts/_rels/slideLayout17.xml.rels>&#65279;<?xml version="1.0" encoding="utf-8" standalone="yes"?><Relationships xmlns="http://schemas.openxmlformats.org/package/2006/relationships"><Relationship Id="rId1" Type="http://schemas.openxmlformats.org/officeDocument/2006/relationships/tags" Target="../tags/tag126.xml" /><Relationship Id="rId10" Type="http://schemas.openxmlformats.org/officeDocument/2006/relationships/tags" Target="../tags/tag134.xml" /><Relationship Id="rId11" Type="http://schemas.openxmlformats.org/officeDocument/2006/relationships/tags" Target="../tags/tag135.xml" /><Relationship Id="rId12" Type="http://schemas.openxmlformats.org/officeDocument/2006/relationships/tags" Target="../tags/tag136.xml" /><Relationship Id="rId13" Type="http://schemas.openxmlformats.org/officeDocument/2006/relationships/slideMaster" Target="../slideMasters/slideMaster1.xml" /><Relationship Id="rId2" Type="http://schemas.openxmlformats.org/officeDocument/2006/relationships/image" Target="../media/image7.png" /><Relationship Id="rId3" Type="http://schemas.openxmlformats.org/officeDocument/2006/relationships/tags" Target="../tags/tag127.xml" /><Relationship Id="rId4" Type="http://schemas.openxmlformats.org/officeDocument/2006/relationships/tags" Target="../tags/tag128.xml" /><Relationship Id="rId5" Type="http://schemas.openxmlformats.org/officeDocument/2006/relationships/tags" Target="../tags/tag129.xml" /><Relationship Id="rId6" Type="http://schemas.openxmlformats.org/officeDocument/2006/relationships/tags" Target="../tags/tag130.xml" /><Relationship Id="rId7" Type="http://schemas.openxmlformats.org/officeDocument/2006/relationships/tags" Target="../tags/tag131.xml" /><Relationship Id="rId8" Type="http://schemas.openxmlformats.org/officeDocument/2006/relationships/tags" Target="../tags/tag132.xml" /><Relationship Id="rId9" Type="http://schemas.openxmlformats.org/officeDocument/2006/relationships/tags" Target="../tags/tag133.xml" /></Relationships>
</file>

<file path=ppt/slideLayouts/_rels/slideLayout18.xml.rels>&#65279;<?xml version="1.0" encoding="utf-8" standalone="yes"?><Relationships xmlns="http://schemas.openxmlformats.org/package/2006/relationships"><Relationship Id="rId1" Type="http://schemas.openxmlformats.org/officeDocument/2006/relationships/tags" Target="../tags/tag137.xml" /><Relationship Id="rId10" Type="http://schemas.openxmlformats.org/officeDocument/2006/relationships/tags" Target="../tags/tag144.xml" /><Relationship Id="rId11" Type="http://schemas.openxmlformats.org/officeDocument/2006/relationships/tags" Target="../tags/tag145.xml" /><Relationship Id="rId12" Type="http://schemas.openxmlformats.org/officeDocument/2006/relationships/tags" Target="../tags/tag146.xml" /><Relationship Id="rId13" Type="http://schemas.openxmlformats.org/officeDocument/2006/relationships/tags" Target="../tags/tag147.xml" /><Relationship Id="rId14" Type="http://schemas.openxmlformats.org/officeDocument/2006/relationships/slideMaster" Target="../slideMasters/slideMaster1.xml" /><Relationship Id="rId2" Type="http://schemas.openxmlformats.org/officeDocument/2006/relationships/tags" Target="../tags/tag138.xml" /><Relationship Id="rId3" Type="http://schemas.openxmlformats.org/officeDocument/2006/relationships/tags" Target="../tags/tag139.xml" /><Relationship Id="rId4" Type="http://schemas.openxmlformats.org/officeDocument/2006/relationships/image" Target="../media/image2.png" /><Relationship Id="rId5" Type="http://schemas.openxmlformats.org/officeDocument/2006/relationships/tags" Target="../tags/tag140.xml" /><Relationship Id="rId6" Type="http://schemas.openxmlformats.org/officeDocument/2006/relationships/tags" Target="../tags/tag141.xml" /><Relationship Id="rId7" Type="http://schemas.openxmlformats.org/officeDocument/2006/relationships/image" Target="../media/image3.png" /><Relationship Id="rId8" Type="http://schemas.openxmlformats.org/officeDocument/2006/relationships/tags" Target="../tags/tag142.xml" /><Relationship Id="rId9" Type="http://schemas.openxmlformats.org/officeDocument/2006/relationships/tags" Target="../tags/tag143.xml" /></Relationships>
</file>

<file path=ppt/slideLayouts/_rels/slideLayout19.xml.rels>&#65279;<?xml version="1.0" encoding="utf-8" standalone="yes"?><Relationships xmlns="http://schemas.openxmlformats.org/package/2006/relationships"><Relationship Id="rId1" Type="http://schemas.openxmlformats.org/officeDocument/2006/relationships/tags" Target="../tags/tag148.xml" /><Relationship Id="rId2" Type="http://schemas.openxmlformats.org/officeDocument/2006/relationships/tags" Target="../tags/tag149.xml" /><Relationship Id="rId3" Type="http://schemas.openxmlformats.org/officeDocument/2006/relationships/tags" Target="../tags/tag150.xml" /><Relationship Id="rId4" Type="http://schemas.openxmlformats.org/officeDocument/2006/relationships/tags" Target="../tags/tag151.xml" /><Relationship Id="rId5" Type="http://schemas.openxmlformats.org/officeDocument/2006/relationships/tags" Target="../tags/tag152.xml" /><Relationship Id="rId6" Type="http://schemas.openxmlformats.org/officeDocument/2006/relationships/slideMaster" Target="../slideMasters/slideMaster1.xml" /></Relationships>
</file>

<file path=ppt/slideLayouts/_rels/slideLayout2.xml.rels>&#65279;<?xml version="1.0" encoding="utf-8" standalone="yes"?><Relationships xmlns="http://schemas.openxmlformats.org/package/2006/relationships"><Relationship Id="rId1" Type="http://schemas.openxmlformats.org/officeDocument/2006/relationships/tags" Target="../tags/tag10.xml" /><Relationship Id="rId10" Type="http://schemas.openxmlformats.org/officeDocument/2006/relationships/tags" Target="../tags/tag17.xml" /><Relationship Id="rId11" Type="http://schemas.openxmlformats.org/officeDocument/2006/relationships/tags" Target="../tags/tag18.xml" /><Relationship Id="rId12" Type="http://schemas.openxmlformats.org/officeDocument/2006/relationships/tags" Target="../tags/tag19.xml" /><Relationship Id="rId13" Type="http://schemas.openxmlformats.org/officeDocument/2006/relationships/tags" Target="../tags/tag20.xml" /><Relationship Id="rId14" Type="http://schemas.openxmlformats.org/officeDocument/2006/relationships/slideMaster" Target="../slideMasters/slideMaster1.xml" /><Relationship Id="rId2" Type="http://schemas.openxmlformats.org/officeDocument/2006/relationships/tags" Target="../tags/tag11.xml" /><Relationship Id="rId3" Type="http://schemas.openxmlformats.org/officeDocument/2006/relationships/image" Target="../media/image2.png" /><Relationship Id="rId4" Type="http://schemas.openxmlformats.org/officeDocument/2006/relationships/tags" Target="../tags/tag12.xml" /><Relationship Id="rId5" Type="http://schemas.openxmlformats.org/officeDocument/2006/relationships/tags" Target="../tags/tag13.xml" /><Relationship Id="rId6" Type="http://schemas.openxmlformats.org/officeDocument/2006/relationships/tags" Target="../tags/tag14.xml" /><Relationship Id="rId7" Type="http://schemas.openxmlformats.org/officeDocument/2006/relationships/image" Target="../media/image3.png" /><Relationship Id="rId8" Type="http://schemas.openxmlformats.org/officeDocument/2006/relationships/tags" Target="../tags/tag15.xml" /><Relationship Id="rId9" Type="http://schemas.openxmlformats.org/officeDocument/2006/relationships/tags" Target="../tags/tag16.xml" /></Relationships>
</file>

<file path=ppt/slideLayouts/_rels/slideLayout3.xml.rels>&#65279;<?xml version="1.0" encoding="utf-8" standalone="yes"?><Relationships xmlns="http://schemas.openxmlformats.org/package/2006/relationships"><Relationship Id="rId1" Type="http://schemas.openxmlformats.org/officeDocument/2006/relationships/tags" Target="../tags/tag21.xml" /><Relationship Id="rId10" Type="http://schemas.openxmlformats.org/officeDocument/2006/relationships/tags" Target="../tags/tag28.xml" /><Relationship Id="rId11" Type="http://schemas.openxmlformats.org/officeDocument/2006/relationships/tags" Target="../tags/tag29.xml" /><Relationship Id="rId12" Type="http://schemas.openxmlformats.org/officeDocument/2006/relationships/tags" Target="../tags/tag30.xml" /><Relationship Id="rId13" Type="http://schemas.openxmlformats.org/officeDocument/2006/relationships/slideMaster" Target="../slideMasters/slideMaster1.xml" /><Relationship Id="rId2" Type="http://schemas.openxmlformats.org/officeDocument/2006/relationships/tags" Target="../tags/tag22.xml" /><Relationship Id="rId3" Type="http://schemas.openxmlformats.org/officeDocument/2006/relationships/tags" Target="../tags/tag23.xml" /><Relationship Id="rId4" Type="http://schemas.openxmlformats.org/officeDocument/2006/relationships/image" Target="../media/image2.png" /><Relationship Id="rId5" Type="http://schemas.openxmlformats.org/officeDocument/2006/relationships/tags" Target="../tags/tag24.xml" /><Relationship Id="rId6" Type="http://schemas.openxmlformats.org/officeDocument/2006/relationships/image" Target="../media/image3.png" /><Relationship Id="rId7" Type="http://schemas.openxmlformats.org/officeDocument/2006/relationships/tags" Target="../tags/tag25.xml" /><Relationship Id="rId8" Type="http://schemas.openxmlformats.org/officeDocument/2006/relationships/tags" Target="../tags/tag26.xml" /><Relationship Id="rId9" Type="http://schemas.openxmlformats.org/officeDocument/2006/relationships/tags" Target="../tags/tag27.xml" /></Relationships>
</file>

<file path=ppt/slideLayouts/_rels/slideLayout4.xml.rels>&#65279;<?xml version="1.0" encoding="utf-8" standalone="yes"?><Relationships xmlns="http://schemas.openxmlformats.org/package/2006/relationships"><Relationship Id="rId1" Type="http://schemas.openxmlformats.org/officeDocument/2006/relationships/tags" Target="../tags/tag31.xml" /><Relationship Id="rId2" Type="http://schemas.openxmlformats.org/officeDocument/2006/relationships/tags" Target="../tags/tag32.xml" /><Relationship Id="rId3" Type="http://schemas.openxmlformats.org/officeDocument/2006/relationships/tags" Target="../tags/tag33.xml" /><Relationship Id="rId4" Type="http://schemas.openxmlformats.org/officeDocument/2006/relationships/tags" Target="../tags/tag34.xml" /><Relationship Id="rId5" Type="http://schemas.openxmlformats.org/officeDocument/2006/relationships/tags" Target="../tags/tag35.xml" /><Relationship Id="rId6" Type="http://schemas.openxmlformats.org/officeDocument/2006/relationships/tags" Target="../tags/tag36.xml" /><Relationship Id="rId7" Type="http://schemas.openxmlformats.org/officeDocument/2006/relationships/tags" Target="../tags/tag37.xml" /><Relationship Id="rId8" Type="http://schemas.openxmlformats.org/officeDocument/2006/relationships/slideMaster" Target="../slideMasters/slideMaster1.xml" /></Relationships>
</file>

<file path=ppt/slideLayouts/_rels/slideLayout5.xml.rels>&#65279;<?xml version="1.0" encoding="utf-8" standalone="yes"?><Relationships xmlns="http://schemas.openxmlformats.org/package/2006/relationships"><Relationship Id="rId1" Type="http://schemas.openxmlformats.org/officeDocument/2006/relationships/tags" Target="../tags/tag38.xml" /><Relationship Id="rId10" Type="http://schemas.openxmlformats.org/officeDocument/2006/relationships/slideMaster" Target="../slideMasters/slideMaster1.xml" /><Relationship Id="rId2" Type="http://schemas.openxmlformats.org/officeDocument/2006/relationships/tags" Target="../tags/tag39.xml" /><Relationship Id="rId3" Type="http://schemas.openxmlformats.org/officeDocument/2006/relationships/tags" Target="../tags/tag40.xml" /><Relationship Id="rId4" Type="http://schemas.openxmlformats.org/officeDocument/2006/relationships/tags" Target="../tags/tag41.xml" /><Relationship Id="rId5" Type="http://schemas.openxmlformats.org/officeDocument/2006/relationships/tags" Target="../tags/tag42.xml" /><Relationship Id="rId6" Type="http://schemas.openxmlformats.org/officeDocument/2006/relationships/tags" Target="../tags/tag43.xml" /><Relationship Id="rId7" Type="http://schemas.openxmlformats.org/officeDocument/2006/relationships/tags" Target="../tags/tag44.xml" /><Relationship Id="rId8" Type="http://schemas.openxmlformats.org/officeDocument/2006/relationships/tags" Target="../tags/tag45.xml" /><Relationship Id="rId9" Type="http://schemas.openxmlformats.org/officeDocument/2006/relationships/tags" Target="../tags/tag46.xml" /></Relationships>
</file>

<file path=ppt/slideLayouts/_rels/slideLayout6.xml.rels>&#65279;<?xml version="1.0" encoding="utf-8" standalone="yes"?><Relationships xmlns="http://schemas.openxmlformats.org/package/2006/relationships"><Relationship Id="rId1" Type="http://schemas.openxmlformats.org/officeDocument/2006/relationships/tags" Target="../tags/tag47.xml" /><Relationship Id="rId2" Type="http://schemas.openxmlformats.org/officeDocument/2006/relationships/tags" Target="../tags/tag48.xml" /><Relationship Id="rId3" Type="http://schemas.openxmlformats.org/officeDocument/2006/relationships/tags" Target="../tags/tag49.xml" /><Relationship Id="rId4" Type="http://schemas.openxmlformats.org/officeDocument/2006/relationships/tags" Target="../tags/tag50.xml" /><Relationship Id="rId5" Type="http://schemas.openxmlformats.org/officeDocument/2006/relationships/tags" Target="../tags/tag51.xml" /><Relationship Id="rId6" Type="http://schemas.openxmlformats.org/officeDocument/2006/relationships/slideMaster" Target="../slideMasters/slideMaster1.xml" /></Relationships>
</file>

<file path=ppt/slideLayouts/_rels/slideLayout7.xml.rels>&#65279;<?xml version="1.0" encoding="utf-8" standalone="yes"?><Relationships xmlns="http://schemas.openxmlformats.org/package/2006/relationships"><Relationship Id="rId1" Type="http://schemas.openxmlformats.org/officeDocument/2006/relationships/tags" Target="../tags/tag52.xml" /><Relationship Id="rId2" Type="http://schemas.openxmlformats.org/officeDocument/2006/relationships/tags" Target="../tags/tag53.xml" /><Relationship Id="rId3" Type="http://schemas.openxmlformats.org/officeDocument/2006/relationships/tags" Target="../tags/tag54.xml" /><Relationship Id="rId4" Type="http://schemas.openxmlformats.org/officeDocument/2006/relationships/tags" Target="../tags/tag55.xml" /><Relationship Id="rId5" Type="http://schemas.openxmlformats.org/officeDocument/2006/relationships/slideMaster" Target="../slideMasters/slideMaster1.xml" /></Relationships>
</file>

<file path=ppt/slideLayouts/_rels/slideLayout8.xml.rels>&#65279;<?xml version="1.0" encoding="utf-8" standalone="yes"?><Relationships xmlns="http://schemas.openxmlformats.org/package/2006/relationships"><Relationship Id="rId1" Type="http://schemas.openxmlformats.org/officeDocument/2006/relationships/tags" Target="../tags/tag56.xml" /><Relationship Id="rId2" Type="http://schemas.openxmlformats.org/officeDocument/2006/relationships/tags" Target="../tags/tag57.xml" /><Relationship Id="rId3" Type="http://schemas.openxmlformats.org/officeDocument/2006/relationships/tags" Target="../tags/tag58.xml" /><Relationship Id="rId4" Type="http://schemas.openxmlformats.org/officeDocument/2006/relationships/tags" Target="../tags/tag59.xml" /><Relationship Id="rId5" Type="http://schemas.openxmlformats.org/officeDocument/2006/relationships/tags" Target="../tags/tag60.xml" /><Relationship Id="rId6" Type="http://schemas.openxmlformats.org/officeDocument/2006/relationships/tags" Target="../tags/tag61.xml" /><Relationship Id="rId7" Type="http://schemas.openxmlformats.org/officeDocument/2006/relationships/tags" Target="../tags/tag62.xml" /><Relationship Id="rId8" Type="http://schemas.openxmlformats.org/officeDocument/2006/relationships/slideMaster" Target="../slideMasters/slideMaster1.xml" /></Relationships>
</file>

<file path=ppt/slideLayouts/_rels/slideLayout9.xml.rels>&#65279;<?xml version="1.0" encoding="utf-8" standalone="yes"?><Relationships xmlns="http://schemas.openxmlformats.org/package/2006/relationships"><Relationship Id="rId1" Type="http://schemas.openxmlformats.org/officeDocument/2006/relationships/tags" Target="../tags/tag63.xml" /><Relationship Id="rId2" Type="http://schemas.openxmlformats.org/officeDocument/2006/relationships/tags" Target="../tags/tag64.xml" /><Relationship Id="rId3" Type="http://schemas.openxmlformats.org/officeDocument/2006/relationships/tags" Target="../tags/tag65.xml" /><Relationship Id="rId4" Type="http://schemas.openxmlformats.org/officeDocument/2006/relationships/tags" Target="../tags/tag66.xml" /><Relationship Id="rId5" Type="http://schemas.openxmlformats.org/officeDocument/2006/relationships/tags" Target="../tags/tag67.xml" /><Relationship Id="rId6" Type="http://schemas.openxmlformats.org/officeDocument/2006/relationships/tags" Target="../tags/tag68.xml" /><Relationship Id="rId7"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标题幻灯片">
    <p:spTree>
      <p:nvGrpSpPr>
        <p:cNvPr id="1" name=""/>
        <p:cNvGrpSpPr/>
        <p:nvPr>
          <p:custDataLst>
            <p:tags r:id="rId1"/>
          </p:custDataLst>
        </p:nvPr>
      </p:nvGrpSpPr>
      <p:grpSpPr>
        <a:xfrm>
          <a:off x="0" y="0"/>
          <a:ext cx="0" cy="0"/>
        </a:xfrm>
      </p:grpSpPr>
      <p:pic>
        <p:nvPicPr>
          <p:cNvPr id="2" name="图片 1"/>
          <p:cNvPicPr>
            <a:picLocks noChangeAspect="1"/>
          </p:cNvPicPr>
          <p:nvPr>
            <p:custDataLst>
              <p:tags r:id="rId3"/>
            </p:custDataLst>
          </p:nvPr>
        </p:nvPicPr>
        <p:blipFill>
          <a:blip r:embed="rId2"/>
          <a:stretch>
            <a:fillRect/>
          </a:stretch>
        </p:blipFill>
        <p:spPr>
          <a:xfrm>
            <a:off x="0" y="2560320"/>
            <a:ext cx="12192000" cy="4297680"/>
          </a:xfrm>
          <a:prstGeom prst="rect">
            <a:avLst/>
          </a:prstGeom>
        </p:spPr>
      </p:pic>
      <p:sp>
        <p:nvSpPr>
          <p:cNvPr id="9802" name="标题 1"/>
          <p:cNvSpPr>
            <a:spLocks noGrp="1"/>
          </p:cNvSpPr>
          <p:nvPr>
            <p:ph type="ctrTitle" hasCustomPrompt="1"/>
            <p:custDataLst>
              <p:tags r:id="rId4"/>
            </p:custDataLst>
          </p:nvPr>
        </p:nvSpPr>
        <p:spPr>
          <a:xfrm>
            <a:off x="668622" y="950006"/>
            <a:ext cx="5893621" cy="1089529"/>
          </a:xfrm>
        </p:spPr>
        <p:txBody>
          <a:bodyPr anchor="b" anchorCtr="0">
            <a:normAutofit/>
          </a:bodyPr>
          <a:lstStyle>
            <a:lvl1pPr algn="l">
              <a:lnSpc>
                <a:spcPct val="90000"/>
              </a:lnSpc>
              <a:defRPr sz="4000">
                <a:solidFill>
                  <a:schemeClr val="tx1"/>
                </a:solidFill>
              </a:defRPr>
            </a:lvl1pPr>
          </a:lstStyle>
          <a:p>
            <a:r>
              <a:rPr lang="zh-CN" altLang="en-US"/>
              <a:t>单击此处编辑标题</a:t>
            </a:r>
            <a:endParaRPr lang="zh-CN" altLang="en-US"/>
          </a:p>
        </p:txBody>
      </p:sp>
      <p:sp>
        <p:nvSpPr>
          <p:cNvPr id="9801" name="副标题 2"/>
          <p:cNvSpPr>
            <a:spLocks noGrp="1"/>
          </p:cNvSpPr>
          <p:nvPr>
            <p:ph type="subTitle" idx="1" hasCustomPrompt="1"/>
            <p:custDataLst>
              <p:tags r:id="rId5"/>
            </p:custDataLst>
          </p:nvPr>
        </p:nvSpPr>
        <p:spPr>
          <a:xfrm>
            <a:off x="668622" y="2147484"/>
            <a:ext cx="5893621" cy="412835"/>
          </a:xfrm>
        </p:spPr>
        <p:txBody>
          <a:bodyPr anchor="t" anchorCtr="0">
            <a:normAutofit/>
          </a:bodyPr>
          <a:lstStyle>
            <a:lvl1pPr marL="0" indent="0" algn="l">
              <a:lnSpc>
                <a:spcPct val="90000"/>
              </a:lnSpc>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单击此处编辑副标题</a:t>
            </a:r>
            <a:endParaRPr lang="zh-CN" altLang="en-US"/>
          </a:p>
        </p:txBody>
      </p:sp>
      <p:sp>
        <p:nvSpPr>
          <p:cNvPr id="4" name="文本占位符 3"/>
          <p:cNvSpPr>
            <a:spLocks noGrp="1"/>
          </p:cNvSpPr>
          <p:nvPr>
            <p:ph type="body" sz="quarter" idx="10" hasCustomPrompt="1"/>
            <p:custDataLst>
              <p:tags r:id="rId6"/>
            </p:custDataLst>
          </p:nvPr>
        </p:nvSpPr>
        <p:spPr>
          <a:xfrm>
            <a:off x="668338" y="4438650"/>
            <a:ext cx="3691789" cy="324000"/>
          </a:xfrm>
        </p:spPr>
        <p:txBody>
          <a:bodyPr anchor="ctr" anchorCtr="0">
            <a:normAutofit/>
          </a:bodyPr>
          <a:lstStyle>
            <a:lvl1pPr marL="0" indent="0">
              <a:buNone/>
              <a:defRPr sz="1800"/>
            </a:lvl1pPr>
          </a:lstStyle>
          <a:p>
            <a:pPr lvl="0"/>
            <a:r>
              <a:rPr lang="zh-CN" altLang="en-US"/>
              <a:t>单击此处编辑副标题</a:t>
            </a:r>
            <a:endParaRPr lang="zh-CN" altLang="en-US"/>
          </a:p>
        </p:txBody>
      </p:sp>
      <p:sp>
        <p:nvSpPr>
          <p:cNvPr id="6" name="文本占位符 5"/>
          <p:cNvSpPr>
            <a:spLocks noGrp="1"/>
          </p:cNvSpPr>
          <p:nvPr>
            <p:ph type="body" sz="quarter" idx="11" hasCustomPrompt="1"/>
            <p:custDataLst>
              <p:tags r:id="rId7"/>
            </p:custDataLst>
          </p:nvPr>
        </p:nvSpPr>
        <p:spPr>
          <a:xfrm>
            <a:off x="668338" y="4806296"/>
            <a:ext cx="3691789" cy="324000"/>
          </a:xfrm>
        </p:spPr>
        <p:txBody>
          <a:bodyPr anchor="ctr" anchorCtr="0">
            <a:normAutofit/>
          </a:bodyPr>
          <a:lstStyle>
            <a:lvl1pPr marL="0" indent="0">
              <a:buNone/>
              <a:defRPr sz="1800"/>
            </a:lvl1pPr>
          </a:lstStyle>
          <a:p>
            <a:pPr lvl="0"/>
            <a:r>
              <a:rPr lang="zh-CN" altLang="en-US"/>
              <a:t>单击此处编辑副标题</a:t>
            </a:r>
            <a:endParaRPr lang="zh-CN" altLang="en-US"/>
          </a:p>
        </p:txBody>
      </p:sp>
      <p:sp>
        <p:nvSpPr>
          <p:cNvPr id="3" name="日期占位符 2"/>
          <p:cNvSpPr>
            <a:spLocks noGrp="1"/>
          </p:cNvSpPr>
          <p:nvPr>
            <p:ph type="dt" sz="half" idx="12"/>
            <p:custDataLst>
              <p:tags r:id="rId8"/>
            </p:custDataLst>
          </p:nvPr>
        </p:nvSpPr>
        <p:spPr/>
        <p:txBody>
          <a:bodyPr/>
          <a:lstStyle/>
          <a:p>
            <a:fld id="{760FBDFE-C587-4B4C-A407-44438C67B59E}" type="datetimeFigureOut">
              <a:rPr lang="zh-CN" altLang="en-US" smtClean="0"/>
              <a:t/>
            </a:fld>
            <a:endParaRPr lang="zh-CN" altLang="en-US"/>
          </a:p>
        </p:txBody>
      </p:sp>
      <p:sp>
        <p:nvSpPr>
          <p:cNvPr id="5" name="页脚占位符 4"/>
          <p:cNvSpPr>
            <a:spLocks noGrp="1"/>
          </p:cNvSpPr>
          <p:nvPr>
            <p:ph type="ftr" sz="quarter" idx="13"/>
            <p:custDataLst>
              <p:tags r:id="rId9"/>
            </p:custDataLst>
          </p:nvPr>
        </p:nvSpPr>
        <p:spPr/>
        <p:txBody>
          <a:bodyPr/>
          <a:lstStyle/>
          <a:p>
            <a:endParaRPr lang="zh-CN" altLang="en-US"/>
          </a:p>
        </p:txBody>
      </p:sp>
      <p:sp>
        <p:nvSpPr>
          <p:cNvPr id="7" name="灯片编号占位符 6"/>
          <p:cNvSpPr>
            <a:spLocks noGrp="1"/>
          </p:cNvSpPr>
          <p:nvPr>
            <p:ph type="sldNum" sz="quarter" idx="14"/>
            <p:custDataLst>
              <p:tags r:id="rId10"/>
            </p:custDataLst>
          </p:nvPr>
        </p:nvSpPr>
        <p:spPr/>
        <p:txBody>
          <a:bodyPr/>
          <a:lstStyle/>
          <a:p>
            <a:fld id="{49AE70B2-8BF9-45C0-BB95-33D1B9D3A854}" type="slidenum">
              <a:rPr lang="zh-CN" altLang="en-US" smtClean="0"/>
              <a:t/>
            </a:fld>
            <a:endParaRPr lang="zh-CN" altLang="en-US"/>
          </a:p>
        </p:txBody>
      </p:sp>
    </p:spTree>
  </p:cSld>
  <p:clrMapOvr>
    <a:overrideClrMapping bg1="lt1" tx1="dk1" bg2="lt2" tx2="dk2" accent1="accent1" accent2="accent2" accent3="accent3" accent4="accent4" accent5="accent5" accent6="accent6" hlink="hlink" folHlink="folHlink"/>
  </p:clrMapOvr>
  <p:transition/>
  <p:timing/>
</p:sldLayout>
</file>

<file path=ppt/slideLayouts/slideLayout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内容">
    <p:spTree>
      <p:nvGrpSpPr>
        <p:cNvPr id="1" name=""/>
        <p:cNvGrpSpPr/>
        <p:nvPr>
          <p:custDataLst>
            <p:tags r:id="rId1"/>
          </p:custDataLst>
        </p:nvPr>
      </p:nvGrpSpPr>
      <p:grpSpPr>
        <a:xfrm>
          <a:off x="0" y="0"/>
          <a: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
            </a:fld>
            <a:endParaRPr lang="zh-CN" altLang="en-US"/>
          </a:p>
        </p:txBody>
      </p:sp>
      <p:sp>
        <p:nvSpPr>
          <p:cNvPr id="7" name="内容占位符 6"/>
          <p:cNvSpPr>
            <a:spLocks noGrp="1"/>
          </p:cNvSpPr>
          <p:nvPr>
            <p:ph sz="quarter" idx="13"/>
            <p:custDataLst>
              <p:tags r:id="rId5"/>
            </p:custDataLst>
          </p:nvPr>
        </p:nvSpPr>
        <p:spPr>
          <a:xfrm>
            <a:off x="874713" y="333375"/>
            <a:ext cx="10440000" cy="58324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timing/>
</p:sldLayout>
</file>

<file path=ppt/slideLayouts/slideLayout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末尾幻灯片">
    <p:spTree>
      <p:nvGrpSpPr>
        <p:cNvPr id="1" name=""/>
        <p:cNvGrpSpPr/>
        <p:nvPr>
          <p:custDataLst>
            <p:tags r:id="rId1"/>
          </p:custDataLst>
        </p:nvPr>
      </p:nvGrpSpPr>
      <p:grpSpPr>
        <a:xfrm>
          <a:off x="0" y="0"/>
          <a:ext cx="0" cy="0"/>
        </a:xfrm>
      </p:grpSpPr>
      <p:sp>
        <p:nvSpPr>
          <p:cNvPr id="313" name="Freeform 2200"/>
          <p:cNvSpPr/>
          <p:nvPr>
            <p:custDataLst>
              <p:tags r:id="rId2"/>
            </p:custDataLst>
          </p:nvPr>
        </p:nvSpPr>
        <p:spPr bwMode="auto">
          <a:xfrm>
            <a:off x="3838065" y="4810252"/>
            <a:ext cx="4515870" cy="17750"/>
          </a:xfrm>
          <a:custGeom>
            <a:gdLst>
              <a:gd name="T0" fmla="*/ 5940 w 5953"/>
              <a:gd name="T1" fmla="*/ 24 h 24"/>
              <a:gd name="T2" fmla="*/ 13 w 5953"/>
              <a:gd name="T3" fmla="*/ 24 h 24"/>
              <a:gd name="T4" fmla="*/ 0 w 5953"/>
              <a:gd name="T5" fmla="*/ 12 h 24"/>
              <a:gd name="T6" fmla="*/ 13 w 5953"/>
              <a:gd name="T7" fmla="*/ 0 h 24"/>
              <a:gd name="T8" fmla="*/ 5940 w 5953"/>
              <a:gd name="T9" fmla="*/ 0 h 24"/>
              <a:gd name="T10" fmla="*/ 5953 w 5953"/>
              <a:gd name="T11" fmla="*/ 12 h 24"/>
              <a:gd name="T12" fmla="*/ 5940 w 5953"/>
              <a:gd name="T13" fmla="*/ 24 h 24"/>
            </a:gdLst>
            <a:cxnLst>
              <a:cxn ang="0">
                <a:pos x="T0" y="T1"/>
              </a:cxn>
              <a:cxn ang="0">
                <a:pos x="T2" y="T3"/>
              </a:cxn>
              <a:cxn ang="0">
                <a:pos x="T4" y="T5"/>
              </a:cxn>
              <a:cxn ang="0">
                <a:pos x="T6" y="T7"/>
              </a:cxn>
              <a:cxn ang="0">
                <a:pos x="T8" y="T9"/>
              </a:cxn>
              <a:cxn ang="0">
                <a:pos x="T10" y="T11"/>
              </a:cxn>
              <a:cxn ang="0">
                <a:pos x="T12" y="T13"/>
              </a:cxn>
            </a:cxnLst>
            <a:rect l="0" t="0" r="r" b="b"/>
            <a:pathLst>
              <a:path w="5953" h="24">
                <a:moveTo>
                  <a:pt x="5940" y="24"/>
                </a:moveTo>
                <a:cubicBezTo>
                  <a:pt x="13" y="24"/>
                  <a:pt x="13" y="24"/>
                  <a:pt x="13" y="24"/>
                </a:cubicBezTo>
                <a:cubicBezTo>
                  <a:pt x="6" y="24"/>
                  <a:pt x="0" y="19"/>
                  <a:pt x="0" y="12"/>
                </a:cubicBezTo>
                <a:cubicBezTo>
                  <a:pt x="0" y="6"/>
                  <a:pt x="6" y="0"/>
                  <a:pt x="13" y="0"/>
                </a:cubicBezTo>
                <a:cubicBezTo>
                  <a:pt x="5940" y="0"/>
                  <a:pt x="5940" y="0"/>
                  <a:pt x="5940" y="0"/>
                </a:cubicBezTo>
                <a:cubicBezTo>
                  <a:pt x="5947" y="0"/>
                  <a:pt x="5953" y="6"/>
                  <a:pt x="5953" y="12"/>
                </a:cubicBezTo>
                <a:cubicBezTo>
                  <a:pt x="5953" y="19"/>
                  <a:pt x="5947" y="24"/>
                  <a:pt x="5940" y="24"/>
                </a:cubicBezTo>
                <a:close/>
              </a:path>
            </a:pathLst>
          </a:custGeom>
          <a:solidFill>
            <a:schemeClr val="accent1">
              <a:lumMod val="50000"/>
            </a:schemeClr>
          </a:solidFill>
          <a:ln>
            <a:solidFill>
              <a:schemeClr val="accent5">
                <a:lumMod val="50000"/>
              </a:schemeClr>
            </a:solid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pic>
        <p:nvPicPr>
          <p:cNvPr id="3" name="图片 2"/>
          <p:cNvPicPr>
            <a:picLocks noChangeAspect="1"/>
          </p:cNvPicPr>
          <p:nvPr>
            <p:custDataLst>
              <p:tags r:id="rId4"/>
            </p:custDataLst>
          </p:nvPr>
        </p:nvPicPr>
        <p:blipFill>
          <a:blip r:embed="rId3"/>
          <a:stretch>
            <a:fillRect/>
          </a:stretch>
        </p:blipFill>
        <p:spPr>
          <a:xfrm>
            <a:off x="3838065" y="1125202"/>
            <a:ext cx="4511431" cy="2261812"/>
          </a:xfrm>
          <a:prstGeom prst="rect">
            <a:avLst/>
          </a:prstGeom>
        </p:spPr>
      </p:pic>
      <p:sp>
        <p:nvSpPr>
          <p:cNvPr id="11" name="标题 1"/>
          <p:cNvSpPr>
            <a:spLocks noGrp="1"/>
          </p:cNvSpPr>
          <p:nvPr>
            <p:ph type="ctrTitle" hasCustomPrompt="1"/>
            <p:custDataLst>
              <p:tags r:id="rId5"/>
            </p:custDataLst>
          </p:nvPr>
        </p:nvSpPr>
        <p:spPr>
          <a:xfrm>
            <a:off x="3609975" y="3457292"/>
            <a:ext cx="4972050" cy="1310878"/>
          </a:xfrm>
          <a:prstGeom prst="rect">
            <a:avLst/>
          </a:prstGeom>
        </p:spPr>
        <p:txBody>
          <a:bodyPr anchor="b">
            <a:noAutofit/>
          </a:bodyPr>
          <a:lstStyle>
            <a:lvl1pPr marL="0" indent="0" algn="ctr">
              <a:lnSpc>
                <a:spcPct val="90000"/>
              </a:lnSpc>
              <a:buFont typeface="Arial" panose="020b0604020202020204" pitchFamily="34" charset="0"/>
              <a:buNone/>
              <a:defRPr sz="6000">
                <a:solidFill>
                  <a:schemeClr val="tx1"/>
                </a:solidFill>
                <a:latin typeface="微软雅黑" panose="020b0503020204020204" pitchFamily="34" charset="-122"/>
                <a:ea typeface="微软雅黑" panose="020b0503020204020204" pitchFamily="34" charset="-122"/>
              </a:defRPr>
            </a:lvl1pPr>
          </a:lstStyle>
          <a:p>
            <a:r>
              <a:rPr lang="zh-CN" altLang="en-US"/>
              <a:t>单击编辑标题</a:t>
            </a:r>
            <a:endParaRPr lang="zh-CN" altLang="en-US"/>
          </a:p>
        </p:txBody>
      </p:sp>
      <p:sp>
        <p:nvSpPr>
          <p:cNvPr id="5" name="日期占位符 4"/>
          <p:cNvSpPr>
            <a:spLocks noGrp="1"/>
          </p:cNvSpPr>
          <p:nvPr>
            <p:ph type="dt" sz="half" idx="12"/>
            <p:custDataLst>
              <p:tags r:id="rId6"/>
            </p:custDataLst>
          </p:nvPr>
        </p:nvSpPr>
        <p:spPr/>
        <p:txBody>
          <a:bodyPr/>
          <a:lstStyle>
            <a:lvl1pPr>
              <a:defRPr>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t/>
            </a:fld>
            <a:endParaRPr lang="zh-CN" altLang="en-US"/>
          </a:p>
        </p:txBody>
      </p:sp>
      <p:sp>
        <p:nvSpPr>
          <p:cNvPr id="6" name="页脚占位符 5"/>
          <p:cNvSpPr>
            <a:spLocks noGrp="1"/>
          </p:cNvSpPr>
          <p:nvPr>
            <p:ph type="ftr" sz="quarter" idx="13"/>
            <p:custDataLst>
              <p:tags r:id="rId7"/>
            </p:custDataLst>
          </p:nvPr>
        </p:nvSpPr>
        <p:spPr/>
        <p:txBody>
          <a:bodyPr/>
          <a:lstStyle>
            <a:lvl1pPr>
              <a:defRPr>
                <a:latin typeface="微软雅黑" panose="020b0503020204020204" pitchFamily="34" charset="-122"/>
                <a:ea typeface="微软雅黑" panose="020b0503020204020204" pitchFamily="34" charset="-122"/>
              </a:defRPr>
            </a:lvl1pPr>
          </a:lstStyle>
          <a:p>
            <a:endParaRPr lang="zh-CN" altLang="en-US"/>
          </a:p>
        </p:txBody>
      </p:sp>
      <p:sp>
        <p:nvSpPr>
          <p:cNvPr id="7" name="灯片编号占位符 6"/>
          <p:cNvSpPr>
            <a:spLocks noGrp="1"/>
          </p:cNvSpPr>
          <p:nvPr>
            <p:ph type="sldNum" sz="quarter" idx="14"/>
            <p:custDataLst>
              <p:tags r:id="rId8"/>
            </p:custDataLst>
          </p:nvPr>
        </p:nvSpPr>
        <p:spPr/>
        <p:txBody>
          <a:bodyPr/>
          <a:lstStyle>
            <a:lvl1pPr>
              <a:defRPr>
                <a:latin typeface="微软雅黑" panose="020b0503020204020204" pitchFamily="34" charset="-122"/>
                <a:ea typeface="微软雅黑" panose="020b0503020204020204" pitchFamily="34" charset="-122"/>
              </a:defRPr>
            </a:lvl1pPr>
          </a:lstStyle>
          <a:p>
            <a:fld id="{49AE70B2-8BF9-45C0-BB95-33D1B9D3A854}" type="slidenum">
              <a:rPr lang="zh-CN" altLang="en-US" smtClean="0"/>
              <a:t/>
            </a:fld>
            <a:endParaRPr lang="zh-CN" altLang="en-US"/>
          </a:p>
        </p:txBody>
      </p:sp>
    </p:spTree>
  </p:cSld>
  <p:clrMapOvr>
    <a:overrideClrMapping bg1="lt1" tx1="dk1" bg2="lt2" tx2="dk2" accent1="accent1" accent2="accent2" accent3="accent3" accent4="accent4" accent5="accent5" accent6="accent6" hlink="hlink" folHlink="folHlink"/>
  </p:clrMapOvr>
  <p:transition/>
  <p:timing/>
</p:sldLayout>
</file>

<file path=ppt/slideLayouts/slideLayout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通用">
    <p:bg>
      <p:bgPr>
        <a:solidFill>
          <a:schemeClr val="bg2"/>
        </a:solidFill>
        <a:effectLst/>
      </p:bgPr>
    </p:bg>
    <p:spTree>
      <p:nvGrpSpPr>
        <p:cNvPr id="1" name=""/>
        <p:cNvGrpSpPr/>
        <p:nvPr>
          <p:custDataLst>
            <p:tags r:id="rId1"/>
          </p:custDataLst>
        </p:nvPr>
      </p:nvGrpSpPr>
      <p:grpSpPr>
        <a:xfrm>
          <a:off x="0" y="0"/>
          <a:ext cx="0" cy="0"/>
        </a:xfrm>
      </p:grpSpPr>
      <p:pic>
        <p:nvPicPr>
          <p:cNvPr id="6" name="图片 5"/>
          <p:cNvPicPr>
            <a:picLocks noChangeAspect="1"/>
          </p:cNvPicPr>
          <p:nvPr>
            <p:custDataLst>
              <p:tags r:id="rId3"/>
            </p:custDataLst>
          </p:nvPr>
        </p:nvPicPr>
        <p:blipFill>
          <a:blip r:embed="rId2"/>
          <a:stretch>
            <a:fillRect/>
          </a:stretch>
        </p:blipFill>
        <p:spPr>
          <a:xfrm>
            <a:off x="8797925" y="169545"/>
            <a:ext cx="2950210" cy="1478915"/>
          </a:xfrm>
          <a:prstGeom prst="rect">
            <a:avLst/>
          </a:prstGeom>
        </p:spPr>
      </p:pic>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
            </a:fld>
            <a:endParaRPr lang="zh-CN" altLang="en-US"/>
          </a:p>
        </p:txBody>
      </p:sp>
      <p:sp>
        <p:nvSpPr>
          <p:cNvPr id="2" name="标题 1"/>
          <p:cNvSpPr>
            <a:spLocks noGrp="1"/>
          </p:cNvSpPr>
          <p:nvPr>
            <p:ph type="title"/>
            <p:custDataLst>
              <p:tags r:id="rId7"/>
            </p:custDataLst>
          </p:nvPr>
        </p:nvSpPr>
        <p:spPr/>
        <p:txBody>
          <a:bodyPr/>
          <a:lstStyle>
            <a:lvl1pPr>
              <a:defRPr baseline="0">
                <a:latin typeface="Arial" panose="020b0604020202020204" pitchFamily="34" charset="0"/>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transition/>
  <p:timing/>
</p:sldLayout>
</file>

<file path=ppt/slideLayouts/slideLayout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相框">
    <p:bg>
      <p:bgPr>
        <a:solidFill>
          <a:schemeClr val="tx2"/>
        </a:solidFill>
        <a:effectLst/>
      </p:bgPr>
    </p:bg>
    <p:spTree>
      <p:nvGrpSpPr>
        <p:cNvPr id="1" name=""/>
        <p:cNvGrpSpPr/>
        <p:nvPr>
          <p:custDataLst>
            <p:tags r:id="rId1"/>
          </p:custDataLst>
        </p:nvPr>
      </p:nvGrpSpPr>
      <p:grpSpPr>
        <a:xfrm>
          <a:off x="0" y="0"/>
          <a:ext cx="0" cy="0"/>
        </a:xfrm>
      </p:grpSpPr>
      <p:pic>
        <p:nvPicPr>
          <p:cNvPr id="13" name="图片 12"/>
          <p:cNvPicPr>
            <a:picLocks noChangeAspect="1"/>
          </p:cNvPicPr>
          <p:nvPr>
            <p:custDataLst>
              <p:tags r:id="rId3"/>
            </p:custDataLst>
          </p:nvPr>
        </p:nvPicPr>
        <p:blipFill>
          <a:blip r:embed="rId2"/>
          <a:stretch>
            <a:fillRect/>
          </a:stretch>
        </p:blipFill>
        <p:spPr>
          <a:xfrm flipV="1">
            <a:off x="0" y="7620"/>
            <a:ext cx="12192000" cy="4297680"/>
          </a:xfrm>
          <a:prstGeom prst="rect">
            <a:avLst/>
          </a:prstGeom>
        </p:spPr>
      </p:pic>
      <p:pic>
        <p:nvPicPr>
          <p:cNvPr id="10" name="图片 9"/>
          <p:cNvPicPr>
            <a:picLocks noChangeAspect="1"/>
          </p:cNvPicPr>
          <p:nvPr>
            <p:custDataLst>
              <p:tags r:id="rId4"/>
            </p:custDataLst>
          </p:nvPr>
        </p:nvPicPr>
        <p:blipFill>
          <a:blip r:embed="rId2"/>
          <a:stretch>
            <a:fillRect/>
          </a:stretch>
        </p:blipFill>
        <p:spPr>
          <a:xfrm>
            <a:off x="0" y="2488565"/>
            <a:ext cx="12192000" cy="4369435"/>
          </a:xfrm>
          <a:prstGeom prst="rect">
            <a:avLst/>
          </a:prstGeom>
        </p:spPr>
      </p:pic>
      <p:sp>
        <p:nvSpPr>
          <p:cNvPr id="8" name="矩形 7"/>
          <p:cNvSpPr/>
          <p:nvPr>
            <p:custDataLst>
              <p:tags r:id="rId5"/>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6"/>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pitchFamily="34" charset="-122"/>
              </a:defRPr>
            </a:lvl1pPr>
          </a:lstStyle>
          <a:p>
            <a:r>
              <a:rPr lang="zh-CN" altLang="en-US"/>
              <a:t>单击此处编辑标题</a:t>
            </a:r>
            <a:endParaRPr lang="zh-CN" altLang="en-US"/>
          </a:p>
        </p:txBody>
      </p:sp>
      <p:sp>
        <p:nvSpPr>
          <p:cNvPr id="7" name="内容占位符 6"/>
          <p:cNvSpPr>
            <a:spLocks noGrp="1"/>
          </p:cNvSpPr>
          <p:nvPr>
            <p:ph sz="quarter" idx="13"/>
            <p:custDataLst>
              <p:tags r:id="rId7"/>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t/>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t/>
            </a:fld>
            <a:endParaRPr lang="zh-CN" altLang="en-US"/>
          </a:p>
        </p:txBody>
      </p:sp>
    </p:spTree>
  </p:cSld>
  <p:clrMapOvr>
    <a:masterClrMapping/>
  </p:clrMapOvr>
  <p:transition/>
  <p:timing/>
</p:sldLayout>
</file>

<file path=ppt/slideLayouts/slideLayout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左右">
    <p:bg>
      <p:bgPr>
        <a:solidFill>
          <a:schemeClr val="bg2"/>
        </a:solidFill>
        <a:effectLst/>
      </p:bgPr>
    </p:bg>
    <p:spTree>
      <p:nvGrpSpPr>
        <p:cNvPr id="1" name=""/>
        <p:cNvGrpSpPr/>
        <p:nvPr>
          <p:custDataLst>
            <p:tags r:id="rId1"/>
          </p:custDataLst>
        </p:nvPr>
      </p:nvGrpSpPr>
      <p:grpSpPr>
        <a:xfrm>
          <a:off x="0" y="0"/>
          <a:ext cx="0" cy="0"/>
        </a:xfrm>
      </p:grpSpPr>
      <p:pic>
        <p:nvPicPr>
          <p:cNvPr id="12" name="图片 11" descr="图片16"/>
          <p:cNvPicPr>
            <a:picLocks noChangeAspect="1"/>
          </p:cNvPicPr>
          <p:nvPr>
            <p:custDataLst>
              <p:tags r:id="rId3"/>
            </p:custDataLst>
          </p:nvPr>
        </p:nvPicPr>
        <p:blipFill>
          <a:blip r:embed="rId2"/>
          <a:stretch>
            <a:fillRect/>
          </a:stretch>
        </p:blipFill>
        <p:spPr>
          <a:xfrm>
            <a:off x="11418570" y="4518025"/>
            <a:ext cx="487680" cy="2188210"/>
          </a:xfrm>
          <a:prstGeom prst="rect">
            <a:avLst/>
          </a:prstGeom>
        </p:spPr>
      </p:pic>
      <p:sp>
        <p:nvSpPr>
          <p:cNvPr id="8" name="矩形 7"/>
          <p:cNvSpPr/>
          <p:nvPr>
            <p:custDataLst>
              <p:tags r:id="rId4"/>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hasCustomPrompt="1"/>
            <p:custDataLst>
              <p:tags r:id="rId5"/>
            </p:custDataLst>
          </p:nvPr>
        </p:nvSpPr>
        <p:spPr>
          <a:xfrm>
            <a:off x="583200" y="770400"/>
            <a:ext cx="3960000" cy="882000"/>
          </a:xfrm>
        </p:spPr>
        <p:txBody>
          <a:bodyPr anchor="ctr"/>
          <a:lstStyle>
            <a:lvl1pPr>
              <a:defRPr sz="3600" baseline="0">
                <a:solidFill>
                  <a:schemeClr val="tx1"/>
                </a:solidFill>
                <a:latin typeface="Arial" panose="020b0604020202020204" pitchFamily="34" charset="0"/>
                <a:ea typeface="微软雅黑" panose="020b0503020204020204" pitchFamily="34" charset="-122"/>
              </a:defRPr>
            </a:lvl1pPr>
          </a:lstStyle>
          <a:p>
            <a:r>
              <a:rPr lang="zh-CN" altLang="en-US"/>
              <a:t>单击编辑标题</a:t>
            </a:r>
            <a:endParaRPr lang="zh-CN" altLang="en-US"/>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t/>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t/>
            </a:fld>
            <a:endParaRPr lang="zh-CN" altLang="en-US"/>
          </a:p>
        </p:txBody>
      </p:sp>
      <p:sp>
        <p:nvSpPr>
          <p:cNvPr id="7" name="文本占位符 6"/>
          <p:cNvSpPr>
            <a:spLocks noGrp="1"/>
          </p:cNvSpPr>
          <p:nvPr>
            <p:ph type="body" sz="quarter" idx="13"/>
            <p:custDataLst>
              <p:tags r:id="rId9"/>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内容占位符 8"/>
          <p:cNvSpPr>
            <a:spLocks noGrp="1"/>
          </p:cNvSpPr>
          <p:nvPr>
            <p:ph sz="quarter" idx="14"/>
            <p:custDataLst>
              <p:tags r:id="rId10"/>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timing/>
</p:sldLayout>
</file>

<file path=ppt/slideLayouts/slideLayout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上下">
    <p:bg>
      <p:bgPr>
        <a:solidFill>
          <a:schemeClr val="bg2"/>
        </a:solidFill>
        <a:effectLst/>
      </p:bgPr>
    </p:bg>
    <p:spTree>
      <p:nvGrpSpPr>
        <p:cNvPr id="1" name=""/>
        <p:cNvGrpSpPr/>
        <p:nvPr>
          <p:custDataLst>
            <p:tags r:id="rId1"/>
          </p:custDataLst>
        </p:nvPr>
      </p:nvGrpSpPr>
      <p:grpSpPr>
        <a:xfrm>
          <a:off x="0" y="0"/>
          <a:ext cx="0" cy="0"/>
        </a:xfrm>
      </p:grpSpPr>
      <p:grpSp>
        <p:nvGrpSpPr>
          <p:cNvPr id="16" name="组合 15"/>
          <p:cNvGrpSpPr/>
          <p:nvPr>
            <p:custDataLst>
              <p:tags r:id="rId2"/>
            </p:custDataLst>
          </p:nvPr>
        </p:nvGrpSpPr>
        <p:grpSpPr>
          <a:xfrm>
            <a:off x="-6350" y="5555871"/>
            <a:ext cx="12192000" cy="1286889"/>
            <a:chOff x="0" y="5571111"/>
            <a:chExt cx="12192000" cy="1286889"/>
          </a:xfrm>
        </p:grpSpPr>
        <p:pic>
          <p:nvPicPr>
            <p:cNvPr id="17" name="图片 16"/>
            <p:cNvPicPr>
              <a:picLocks noChangeAspect="1"/>
            </p:cNvPicPr>
            <p:nvPr>
              <p:custDataLst>
                <p:tags r:id="rId4"/>
              </p:custDataLst>
            </p:nvPr>
          </p:nvPicPr>
          <p:blipFill>
            <a:blip r:embed="rId3"/>
            <a:stretch>
              <a:fillRect/>
            </a:stretch>
          </p:blipFill>
          <p:spPr>
            <a:xfrm>
              <a:off x="9960600" y="5571111"/>
              <a:ext cx="2184535" cy="1209295"/>
            </a:xfrm>
            <a:prstGeom prst="rect">
              <a:avLst/>
            </a:prstGeom>
          </p:spPr>
        </p:pic>
        <p:sp>
          <p:nvSpPr>
            <p:cNvPr id="18" name="矩形 17"/>
            <p:cNvSpPr/>
            <p:nvPr>
              <p:custDataLst>
                <p:tags r:id="rId5"/>
              </p:custDataLst>
            </p:nvPr>
          </p:nvSpPr>
          <p:spPr>
            <a:xfrm>
              <a:off x="0" y="6780406"/>
              <a:ext cx="12192000" cy="77594"/>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10" name="矩形 9"/>
          <p:cNvSpPr/>
          <p:nvPr>
            <p:custDataLst>
              <p:tags r:id="rId6"/>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7"/>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pitchFamily="3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t/>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t/>
            </a:fld>
            <a:endParaRPr lang="zh-CN" altLang="en-US"/>
          </a:p>
        </p:txBody>
      </p:sp>
      <p:sp>
        <p:nvSpPr>
          <p:cNvPr id="7" name="文本占位符 6"/>
          <p:cNvSpPr>
            <a:spLocks noGrp="1"/>
          </p:cNvSpPr>
          <p:nvPr>
            <p:ph type="body" sz="quarter" idx="13"/>
            <p:custDataLst>
              <p:tags r:id="rId11"/>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a:t>单击此处编辑母版文本样式</a:t>
            </a:r>
            <a:endParaRPr lang="zh-CN" altLang="en-US"/>
          </a:p>
        </p:txBody>
      </p:sp>
      <p:sp>
        <p:nvSpPr>
          <p:cNvPr id="9" name="内容占位符 8"/>
          <p:cNvSpPr>
            <a:spLocks noGrp="1"/>
          </p:cNvSpPr>
          <p:nvPr>
            <p:ph sz="quarter" idx="14"/>
            <p:custDataLst>
              <p:tags r:id="rId12"/>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timing/>
</p:sldLayout>
</file>

<file path=ppt/slideLayouts/slideLayout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下上">
    <p:bg>
      <p:bgPr>
        <a:solidFill>
          <a:schemeClr val="bg2"/>
        </a:solidFill>
        <a:effectLst/>
      </p:bgPr>
    </p:bg>
    <p:spTree>
      <p:nvGrpSpPr>
        <p:cNvPr id="1" name=""/>
        <p:cNvGrpSpPr/>
        <p:nvPr>
          <p:custDataLst>
            <p:tags r:id="rId1"/>
          </p:custDataLst>
        </p:nvPr>
      </p:nvGrpSpPr>
      <p:grpSpPr>
        <a:xfrm>
          <a:off x="0" y="0"/>
          <a:ext cx="0" cy="0"/>
        </a:xfrm>
      </p:grpSpPr>
      <p:cxnSp>
        <p:nvCxnSpPr>
          <p:cNvPr id="17" name="直接连接符 16"/>
          <p:cNvCxnSpPr/>
          <p:nvPr>
            <p:custDataLst>
              <p:tags r:id="rId2"/>
            </p:custDataLst>
          </p:nvPr>
        </p:nvCxnSpPr>
        <p:spPr>
          <a:xfrm>
            <a:off x="368300" y="507365"/>
            <a:ext cx="11448415" cy="1143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custDataLst>
              <p:tags r:id="rId4"/>
            </p:custDataLst>
          </p:nvPr>
        </p:nvPicPr>
        <p:blipFill>
          <a:blip r:embed="rId3"/>
          <a:stretch>
            <a:fillRect/>
          </a:stretch>
        </p:blipFill>
        <p:spPr>
          <a:xfrm>
            <a:off x="223288" y="147455"/>
            <a:ext cx="460644" cy="732425"/>
          </a:xfrm>
          <a:prstGeom prst="rect">
            <a:avLst/>
          </a:prstGeom>
        </p:spPr>
      </p:pic>
      <p:sp>
        <p:nvSpPr>
          <p:cNvPr id="8" name="矩形 7"/>
          <p:cNvSpPr/>
          <p:nvPr>
            <p:custDataLst>
              <p:tags r:id="rId5"/>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6"/>
            </p:custDataLst>
          </p:nvPr>
        </p:nvSpPr>
        <p:spPr>
          <a:xfrm>
            <a:off x="604800" y="669600"/>
            <a:ext cx="10976400" cy="565200"/>
          </a:xfrm>
        </p:spPr>
        <p:txBody>
          <a:bodyPr anchor="ctr"/>
          <a:lstStyle>
            <a:lvl1pPr algn="ctr">
              <a:defRPr sz="3200" baseline="0">
                <a:solidFill>
                  <a:schemeClr val="tx1"/>
                </a:solidFill>
                <a:latin typeface="Arial" panose="020b0604020202020204" pitchFamily="34" charset="0"/>
                <a:ea typeface="微软雅黑" panose="020b0503020204020204" pitchFamily="3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t/>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t/>
            </a:fld>
            <a:endParaRPr lang="zh-CN" altLang="en-US"/>
          </a:p>
        </p:txBody>
      </p:sp>
      <p:sp>
        <p:nvSpPr>
          <p:cNvPr id="7" name="内容占位符 6"/>
          <p:cNvSpPr>
            <a:spLocks noGrp="1"/>
          </p:cNvSpPr>
          <p:nvPr>
            <p:ph sz="quarter" idx="13"/>
            <p:custDataLst>
              <p:tags r:id="rId10"/>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文本占位符 8"/>
          <p:cNvSpPr>
            <a:spLocks noGrp="1"/>
          </p:cNvSpPr>
          <p:nvPr>
            <p:ph type="body" sz="quarter" idx="14"/>
            <p:custDataLst>
              <p:tags r:id="rId11"/>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a:t>单击此处编辑母版文本样式</a:t>
            </a:r>
            <a:endParaRPr lang="zh-CN" altLang="en-US"/>
          </a:p>
        </p:txBody>
      </p:sp>
    </p:spTree>
  </p:cSld>
  <p:clrMapOvr>
    <a:masterClrMapping/>
  </p:clrMapOvr>
  <p:transition/>
  <p:timing/>
</p:sldLayout>
</file>

<file path=ppt/slideLayouts/slideLayout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导航">
    <p:bg>
      <p:bgPr>
        <a:solidFill>
          <a:schemeClr val="bg2"/>
        </a:solidFill>
        <a:effectLst/>
      </p:bgPr>
    </p:bg>
    <p:spTree>
      <p:nvGrpSpPr>
        <p:cNvPr id="1" name=""/>
        <p:cNvGrpSpPr/>
        <p:nvPr>
          <p:custDataLst>
            <p:tags r:id="rId1"/>
          </p:custDataLst>
        </p:nvPr>
      </p:nvGrpSpPr>
      <p:grpSpPr>
        <a:xfrm>
          <a:off x="0" y="0"/>
          <a:ext cx="0" cy="0"/>
        </a:xfrm>
      </p:grpSpPr>
      <p:pic>
        <p:nvPicPr>
          <p:cNvPr id="17" name="图片 16" descr="图片17"/>
          <p:cNvPicPr>
            <a:picLocks noChangeAspect="1"/>
          </p:cNvPicPr>
          <p:nvPr>
            <p:custDataLst>
              <p:tags r:id="rId3"/>
            </p:custDataLst>
          </p:nvPr>
        </p:nvPicPr>
        <p:blipFill>
          <a:blip r:embed="rId2"/>
          <a:stretch>
            <a:fillRect/>
          </a:stretch>
        </p:blipFill>
        <p:spPr>
          <a:xfrm>
            <a:off x="4445" y="3740150"/>
            <a:ext cx="12192000" cy="3117850"/>
          </a:xfrm>
          <a:prstGeom prst="rect">
            <a:avLst/>
          </a:prstGeom>
        </p:spPr>
      </p:pic>
      <p:sp>
        <p:nvSpPr>
          <p:cNvPr id="10" name="矩形 9"/>
          <p:cNvSpPr/>
          <p:nvPr>
            <p:custDataLst>
              <p:tags r:id="rId4"/>
            </p:custDataLst>
          </p:nvPr>
        </p:nvSpPr>
        <p:spPr>
          <a:xfrm>
            <a:off x="-254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5"/>
            </p:custDataLst>
          </p:nvPr>
        </p:nvSpPr>
        <p:spPr>
          <a:xfrm>
            <a:off x="577060" y="237600"/>
            <a:ext cx="11037600" cy="441964"/>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6"/>
            </p:custDataLst>
          </p:nvPr>
        </p:nvSpPr>
        <p:spPr>
          <a:xfrm>
            <a:off x="877202" y="6349833"/>
            <a:ext cx="2700000" cy="316800"/>
          </a:xfrm>
        </p:spPr>
        <p:txBody>
          <a:bodyPr/>
          <a:lstStyle/>
          <a:p>
            <a:fld id="{760FBDFE-C587-4B4C-A407-44438C67B59E}" type="datetimeFigureOut">
              <a:rPr lang="zh-CN" altLang="en-US" smtClean="0"/>
              <a:t/>
            </a:fld>
            <a:endParaRPr lang="zh-CN" altLang="en-US"/>
          </a:p>
        </p:txBody>
      </p:sp>
      <p:sp>
        <p:nvSpPr>
          <p:cNvPr id="4" name="页脚占位符 3"/>
          <p:cNvSpPr>
            <a:spLocks noGrp="1"/>
          </p:cNvSpPr>
          <p:nvPr>
            <p:ph type="ftr" sz="quarter" idx="11"/>
            <p:custDataLst>
              <p:tags r:id="rId7"/>
            </p:custDataLst>
          </p:nvPr>
        </p:nvSpPr>
        <p:spPr>
          <a:xfrm>
            <a:off x="4113460" y="6349833"/>
            <a:ext cx="3960000" cy="316800"/>
          </a:xfrm>
        </p:spPr>
        <p:txBody>
          <a:bodyPr/>
          <a:lstStyle/>
          <a:p>
            <a:endParaRPr lang="zh-CN" altLang="en-US"/>
          </a:p>
        </p:txBody>
      </p:sp>
      <p:sp>
        <p:nvSpPr>
          <p:cNvPr id="5" name="灯片编号占位符 4"/>
          <p:cNvSpPr>
            <a:spLocks noGrp="1"/>
          </p:cNvSpPr>
          <p:nvPr>
            <p:ph type="sldNum" sz="quarter" idx="12"/>
            <p:custDataLst>
              <p:tags r:id="rId8"/>
            </p:custDataLst>
          </p:nvPr>
        </p:nvSpPr>
        <p:spPr>
          <a:xfrm>
            <a:off x="8608060" y="6349833"/>
            <a:ext cx="2700000" cy="316800"/>
          </a:xfrm>
        </p:spPr>
        <p:txBody>
          <a:bodyPr/>
          <a:lstStyle/>
          <a:p>
            <a:fld id="{49AE70B2-8BF9-45C0-BB95-33D1B9D3A854}" type="slidenum">
              <a:rPr lang="zh-CN" altLang="en-US" smtClean="0"/>
              <a:t/>
            </a:fld>
            <a:endParaRPr lang="zh-CN" altLang="en-US"/>
          </a:p>
        </p:txBody>
      </p:sp>
      <p:sp>
        <p:nvSpPr>
          <p:cNvPr id="7" name="内容占位符 6"/>
          <p:cNvSpPr>
            <a:spLocks noGrp="1"/>
          </p:cNvSpPr>
          <p:nvPr>
            <p:ph sz="quarter" idx="13"/>
            <p:custDataLst>
              <p:tags r:id="rId9"/>
            </p:custDataLst>
          </p:nvPr>
        </p:nvSpPr>
        <p:spPr>
          <a:xfrm>
            <a:off x="577060" y="1663200"/>
            <a:ext cx="53424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内容占位符 8"/>
          <p:cNvSpPr>
            <a:spLocks noGrp="1"/>
          </p:cNvSpPr>
          <p:nvPr>
            <p:ph sz="quarter" idx="14"/>
            <p:custDataLst>
              <p:tags r:id="rId10"/>
            </p:custDataLst>
          </p:nvPr>
        </p:nvSpPr>
        <p:spPr>
          <a:xfrm>
            <a:off x="6239860" y="1663200"/>
            <a:ext cx="53676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1" name="文本占位符 10"/>
          <p:cNvSpPr>
            <a:spLocks noGrp="1"/>
          </p:cNvSpPr>
          <p:nvPr>
            <p:ph type="body" sz="quarter" idx="15"/>
            <p:custDataLst>
              <p:tags r:id="rId11"/>
            </p:custDataLst>
          </p:nvPr>
        </p:nvSpPr>
        <p:spPr>
          <a:xfrm>
            <a:off x="569860" y="4816800"/>
            <a:ext cx="53424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a:t>单击此处编辑母版文本样式</a:t>
            </a:r>
            <a:endParaRPr lang="zh-CN" altLang="en-US"/>
          </a:p>
        </p:txBody>
      </p:sp>
      <p:sp>
        <p:nvSpPr>
          <p:cNvPr id="13" name="文本占位符 12"/>
          <p:cNvSpPr>
            <a:spLocks noGrp="1"/>
          </p:cNvSpPr>
          <p:nvPr>
            <p:ph type="body" sz="quarter" idx="16"/>
            <p:custDataLst>
              <p:tags r:id="rId12"/>
            </p:custDataLst>
          </p:nvPr>
        </p:nvSpPr>
        <p:spPr>
          <a:xfrm>
            <a:off x="6250660" y="4813200"/>
            <a:ext cx="53676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a:t>单击此处编辑母版文本样式</a:t>
            </a:r>
            <a:endParaRPr lang="zh-CN" altLang="en-US"/>
          </a:p>
        </p:txBody>
      </p:sp>
    </p:spTree>
  </p:cSld>
  <p:clrMapOvr>
    <a:masterClrMapping/>
  </p:clrMapOvr>
  <p:transition/>
  <p:timing/>
</p:sldLayout>
</file>

<file path=ppt/slideLayouts/slideLayout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腰带">
    <p:bg>
      <p:bgPr>
        <a:solidFill>
          <a:schemeClr val="bg2"/>
        </a:solidFill>
        <a:effectLst/>
      </p:bgPr>
    </p:bg>
    <p:spTree>
      <p:nvGrpSpPr>
        <p:cNvPr id="1" name=""/>
        <p:cNvGrpSpPr/>
        <p:nvPr>
          <p:custDataLst>
            <p:tags r:id="rId1"/>
          </p:custDataLst>
        </p:nvPr>
      </p:nvGrpSpPr>
      <p:grpSpPr>
        <a:xfrm>
          <a:off x="0" y="0"/>
          <a:ext cx="0" cy="0"/>
        </a:xfrm>
      </p:grpSpPr>
      <p:sp>
        <p:nvSpPr>
          <p:cNvPr id="10" name="矩形 9"/>
          <p:cNvSpPr/>
          <p:nvPr>
            <p:custDataLst>
              <p:tags r:id="rId2"/>
            </p:custDataLst>
          </p:nvPr>
        </p:nvSpPr>
        <p:spPr>
          <a:xfrm>
            <a:off x="-127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grpSp>
        <p:nvGrpSpPr>
          <p:cNvPr id="6" name="组合 5"/>
          <p:cNvGrpSpPr/>
          <p:nvPr>
            <p:custDataLst>
              <p:tags r:id="rId3"/>
            </p:custDataLst>
          </p:nvPr>
        </p:nvGrpSpPr>
        <p:grpSpPr>
          <a:xfrm>
            <a:off x="1518920" y="2487295"/>
            <a:ext cx="9744710" cy="1244600"/>
            <a:chOff x="2305980" y="3602344"/>
            <a:chExt cx="7607455" cy="971515"/>
          </a:xfrm>
        </p:grpSpPr>
        <p:pic>
          <p:nvPicPr>
            <p:cNvPr id="13" name="图片 12"/>
            <p:cNvPicPr>
              <a:picLocks noChangeAspect="1"/>
            </p:cNvPicPr>
            <p:nvPr>
              <p:custDataLst>
                <p:tags r:id="rId5"/>
              </p:custDataLst>
            </p:nvPr>
          </p:nvPicPr>
          <p:blipFill>
            <a:blip r:embed="rId4"/>
            <a:stretch>
              <a:fillRect/>
            </a:stretch>
          </p:blipFill>
          <p:spPr>
            <a:xfrm>
              <a:off x="8719748" y="4002548"/>
              <a:ext cx="1024217" cy="566977"/>
            </a:xfrm>
            <a:prstGeom prst="rect">
              <a:avLst/>
            </a:prstGeom>
          </p:spPr>
        </p:pic>
        <p:cxnSp>
          <p:nvCxnSpPr>
            <p:cNvPr id="8" name="直接连接符 7"/>
            <p:cNvCxnSpPr/>
            <p:nvPr>
              <p:custDataLst>
                <p:tags r:id="rId6"/>
              </p:custDataLst>
            </p:nvPr>
          </p:nvCxnSpPr>
          <p:spPr>
            <a:xfrm>
              <a:off x="2305980" y="4573859"/>
              <a:ext cx="7607455"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p:custDataLst>
                <p:tags r:id="rId8"/>
              </p:custDataLst>
            </p:nvPr>
          </p:nvPicPr>
          <p:blipFill>
            <a:blip r:embed="rId7"/>
            <a:stretch>
              <a:fillRect/>
            </a:stretch>
          </p:blipFill>
          <p:spPr>
            <a:xfrm>
              <a:off x="2483459" y="3602344"/>
              <a:ext cx="609653" cy="969348"/>
            </a:xfrm>
            <a:prstGeom prst="rect">
              <a:avLst/>
            </a:prstGeom>
          </p:spPr>
        </p:pic>
      </p:grpSp>
      <p:sp>
        <p:nvSpPr>
          <p:cNvPr id="2" name="标题 1"/>
          <p:cNvSpPr>
            <a:spLocks noGrp="1"/>
          </p:cNvSpPr>
          <p:nvPr>
            <p:ph type="title" hasCustomPrompt="1"/>
            <p:custDataLst>
              <p:tags r:id="rId9"/>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pitchFamily="34" charset="-122"/>
              </a:defRPr>
            </a:lvl1pPr>
          </a:lstStyle>
          <a:p>
            <a:r>
              <a:rPr lang="zh-CN" altLang="en-US"/>
              <a:t>单击此处编辑标题</a:t>
            </a:r>
            <a:endParaRPr lang="zh-CN" altLang="en-US"/>
          </a:p>
        </p:txBody>
      </p:sp>
      <p:sp>
        <p:nvSpPr>
          <p:cNvPr id="3" name="日期占位符 2"/>
          <p:cNvSpPr>
            <a:spLocks noGrp="1"/>
          </p:cNvSpPr>
          <p:nvPr>
            <p:ph type="dt" sz="half" idx="10"/>
            <p:custDataLst>
              <p:tags r:id="rId10"/>
            </p:custDataLst>
          </p:nvPr>
        </p:nvSpPr>
        <p:spPr/>
        <p:txBody>
          <a:bodyPr/>
          <a:lstStyle/>
          <a:p>
            <a:fld id="{760FBDFE-C587-4B4C-A407-44438C67B59E}" type="datetimeFigureOut">
              <a:rPr lang="zh-CN" altLang="en-US" smtClean="0"/>
              <a:t/>
            </a:fld>
            <a:endParaRPr lang="zh-CN" altLang="en-US"/>
          </a:p>
        </p:txBody>
      </p:sp>
      <p:sp>
        <p:nvSpPr>
          <p:cNvPr id="4" name="页脚占位符 3"/>
          <p:cNvSpPr>
            <a:spLocks noGrp="1"/>
          </p:cNvSpPr>
          <p:nvPr>
            <p:ph type="ftr" sz="quarter" idx="11"/>
            <p:custDataLst>
              <p:tags r:id="rId11"/>
            </p:custDataLst>
          </p:nvPr>
        </p:nvSpPr>
        <p:spPr/>
        <p:txBody>
          <a:bodyPr/>
          <a:lstStyle/>
          <a:p>
            <a:endParaRPr lang="zh-CN" altLang="en-US"/>
          </a:p>
        </p:txBody>
      </p:sp>
      <p:sp>
        <p:nvSpPr>
          <p:cNvPr id="5" name="灯片编号占位符 4"/>
          <p:cNvSpPr>
            <a:spLocks noGrp="1"/>
          </p:cNvSpPr>
          <p:nvPr>
            <p:ph type="sldNum" sz="quarter" idx="12"/>
            <p:custDataLst>
              <p:tags r:id="rId12"/>
            </p:custDataLst>
          </p:nvPr>
        </p:nvSpPr>
        <p:spPr/>
        <p:txBody>
          <a:bodyPr/>
          <a:lstStyle/>
          <a:p>
            <a:fld id="{49AE70B2-8BF9-45C0-BB95-33D1B9D3A854}" type="slidenum">
              <a:rPr lang="zh-CN" altLang="en-US" smtClean="0"/>
              <a:t/>
            </a:fld>
            <a:endParaRPr lang="zh-CN" altLang="en-US"/>
          </a:p>
        </p:txBody>
      </p:sp>
      <p:sp>
        <p:nvSpPr>
          <p:cNvPr id="7" name="文本占位符 6"/>
          <p:cNvSpPr>
            <a:spLocks noGrp="1"/>
          </p:cNvSpPr>
          <p:nvPr>
            <p:ph type="body" sz="quarter" idx="13"/>
            <p:custDataLst>
              <p:tags r:id="rId13"/>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a:t>单击此处编辑母版文本样式</a:t>
            </a:r>
            <a:endParaRPr lang="zh-CN" altLang="en-US"/>
          </a:p>
        </p:txBody>
      </p:sp>
    </p:spTree>
  </p:cSld>
  <p:clrMapOvr>
    <a:masterClrMapping/>
  </p:clrMapOvr>
  <p:transition/>
  <p:timing/>
</p:sldLayout>
</file>

<file path=ppt/slideLayouts/slideLayout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自定义版式">
    <p:spTree>
      <p:nvGrpSpPr>
        <p:cNvPr id="1" name=""/>
        <p:cNvGrpSpPr/>
        <p:nvPr>
          <p:custDataLst>
            <p:tags r:id="rId1"/>
          </p:custDataLst>
        </p:nvPr>
      </p:nvGrpSpPr>
      <p:grpSpPr>
        <a:xfrm>
          <a:off x="0" y="0"/>
          <a:ext cx="0" cy="0"/>
        </a:xfrm>
      </p:grpSpPr>
      <p:sp>
        <p:nvSpPr>
          <p:cNvPr id="2" name="标题 1"/>
          <p:cNvSpPr>
            <a:spLocks noGrp="1"/>
          </p:cNvSpPr>
          <p:nvPr>
            <p:ph type="title"/>
            <p:custDataLst>
              <p:tags r:id="rId2"/>
            </p:custDataLst>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
            </a:fld>
            <a:endParaRPr lang="zh-CN" altLang="en-US"/>
          </a:p>
        </p:txBody>
      </p:sp>
    </p:spTree>
  </p:cSld>
  <p:clrMapOvr>
    <a:masterClrMapping/>
  </p:clrMapOvr>
  <p:transition/>
  <p:timing/>
</p:sldLayout>
</file>

<file path=ppt/slideLayouts/slideLayout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标题和内容">
    <p:spTree>
      <p:nvGrpSpPr>
        <p:cNvPr id="1" name=""/>
        <p:cNvGrpSpPr/>
        <p:nvPr>
          <p:custDataLst>
            <p:tags r:id="rId1"/>
          </p:custDataLst>
        </p:nvPr>
      </p:nvGrpSpPr>
      <p:grpSpPr>
        <a:xfrm>
          <a:off x="0" y="0"/>
          <a:ext cx="0" cy="0"/>
        </a:xfrm>
      </p:grpSpPr>
      <p:grpSp>
        <p:nvGrpSpPr>
          <p:cNvPr id="12" name="组合 11"/>
          <p:cNvGrpSpPr/>
          <p:nvPr>
            <p:custDataLst>
              <p:tags r:id="rId2"/>
            </p:custDataLst>
          </p:nvPr>
        </p:nvGrpSpPr>
        <p:grpSpPr>
          <a:xfrm>
            <a:off x="0" y="5571111"/>
            <a:ext cx="12192000" cy="1286889"/>
            <a:chOff x="0" y="5571111"/>
            <a:chExt cx="12192000" cy="1286889"/>
          </a:xfrm>
        </p:grpSpPr>
        <p:pic>
          <p:nvPicPr>
            <p:cNvPr id="10" name="图片 9"/>
            <p:cNvPicPr>
              <a:picLocks noChangeAspect="1"/>
            </p:cNvPicPr>
            <p:nvPr>
              <p:custDataLst>
                <p:tags r:id="rId4"/>
              </p:custDataLst>
            </p:nvPr>
          </p:nvPicPr>
          <p:blipFill>
            <a:blip r:embed="rId3"/>
            <a:stretch>
              <a:fillRect/>
            </a:stretch>
          </p:blipFill>
          <p:spPr>
            <a:xfrm>
              <a:off x="9960600" y="5571111"/>
              <a:ext cx="2184535" cy="1209295"/>
            </a:xfrm>
            <a:prstGeom prst="rect">
              <a:avLst/>
            </a:prstGeom>
          </p:spPr>
        </p:pic>
        <p:sp>
          <p:nvSpPr>
            <p:cNvPr id="11" name="矩形 10"/>
            <p:cNvSpPr/>
            <p:nvPr>
              <p:custDataLst>
                <p:tags r:id="rId5"/>
              </p:custDataLst>
            </p:nvPr>
          </p:nvSpPr>
          <p:spPr>
            <a:xfrm>
              <a:off x="0" y="6780406"/>
              <a:ext cx="12192000" cy="77594"/>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cxnSp>
        <p:nvCxnSpPr>
          <p:cNvPr id="7" name="直接连接符 6"/>
          <p:cNvCxnSpPr/>
          <p:nvPr>
            <p:custDataLst>
              <p:tags r:id="rId6"/>
            </p:custDataLst>
          </p:nvPr>
        </p:nvCxnSpPr>
        <p:spPr>
          <a:xfrm>
            <a:off x="140087" y="731501"/>
            <a:ext cx="11911825" cy="11854"/>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custDataLst>
              <p:tags r:id="rId8"/>
            </p:custDataLst>
          </p:nvPr>
        </p:nvPicPr>
        <p:blipFill>
          <a:blip r:embed="rId7"/>
          <a:stretch>
            <a:fillRect/>
          </a:stretch>
        </p:blipFill>
        <p:spPr>
          <a:xfrm>
            <a:off x="237893" y="10930"/>
            <a:ext cx="460644" cy="732425"/>
          </a:xfrm>
          <a:prstGeom prst="rect">
            <a:avLst/>
          </a:prstGeom>
        </p:spPr>
      </p:pic>
      <p:sp>
        <p:nvSpPr>
          <p:cNvPr id="2" name="标题 1"/>
          <p:cNvSpPr>
            <a:spLocks noGrp="1"/>
          </p:cNvSpPr>
          <p:nvPr>
            <p:ph type="title"/>
            <p:custDataLst>
              <p:tags r:id="rId9"/>
            </p:custDataLst>
          </p:nvPr>
        </p:nvSpPr>
        <p:spPr>
          <a:xfrm>
            <a:off x="876000" y="334800"/>
            <a:ext cx="10440000" cy="1368000"/>
          </a:xfrm>
        </p:spPr>
        <p:txBody>
          <a:bodyPr>
            <a:normAutofit/>
          </a:bodyPr>
          <a:lstStyle>
            <a:lvl1pPr>
              <a:defRPr sz="4000">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
        <p:nvSpPr>
          <p:cNvPr id="3" name="内容占位符 2"/>
          <p:cNvSpPr>
            <a:spLocks noGrp="1"/>
          </p:cNvSpPr>
          <p:nvPr>
            <p:ph idx="1"/>
            <p:custDataLst>
              <p:tags r:id="rId10"/>
            </p:custDataLst>
          </p:nvPr>
        </p:nvSpPr>
        <p:spPr>
          <a:xfrm>
            <a:off x="876000" y="1852295"/>
            <a:ext cx="10440000" cy="4320000"/>
          </a:xfr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11"/>
            </p:custDataLst>
          </p:nvPr>
        </p:nvSpPr>
        <p:spPr/>
        <p:txBody>
          <a:bodyPr/>
          <a:lstStyle>
            <a:lvl1pPr>
              <a:defRPr>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t/>
            </a:fld>
            <a:endParaRPr lang="zh-CN" altLang="en-US"/>
          </a:p>
        </p:txBody>
      </p:sp>
      <p:sp>
        <p:nvSpPr>
          <p:cNvPr id="5" name="页脚占位符 4"/>
          <p:cNvSpPr>
            <a:spLocks noGrp="1"/>
          </p:cNvSpPr>
          <p:nvPr>
            <p:ph type="ftr" sz="quarter" idx="11"/>
            <p:custDataLst>
              <p:tags r:id="rId12"/>
            </p:custDataLst>
          </p:nvPr>
        </p:nvSpPr>
        <p:spPr/>
        <p:txBody>
          <a:bodyPr/>
          <a:lstStyle>
            <a:lvl1pPr>
              <a:defRPr>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13"/>
            </p:custDataLst>
          </p:nvPr>
        </p:nvSpPr>
        <p:spPr/>
        <p:txBody>
          <a:bodyPr/>
          <a:lstStyle>
            <a:lvl1pPr>
              <a:defRPr>
                <a:latin typeface="微软雅黑" panose="020b0503020204020204" pitchFamily="34" charset="-122"/>
                <a:ea typeface="微软雅黑" panose="020b0503020204020204" pitchFamily="34" charset="-122"/>
              </a:defRPr>
            </a:lvl1pPr>
          </a:lstStyle>
          <a:p>
            <a:fld id="{49AE70B2-8BF9-45C0-BB95-33D1B9D3A854}" type="slidenum">
              <a:rPr lang="zh-CN" altLang="en-US" smtClean="0"/>
              <a:t/>
            </a:fld>
            <a:endParaRPr lang="zh-CN" altLang="en-US"/>
          </a:p>
        </p:txBody>
      </p:sp>
    </p:spTree>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节标题">
    <p:spTree>
      <p:nvGrpSpPr>
        <p:cNvPr id="1" name=""/>
        <p:cNvGrpSpPr/>
        <p:nvPr>
          <p:custDataLst>
            <p:tags r:id="rId1"/>
          </p:custDataLst>
        </p:nvPr>
      </p:nvGrpSpPr>
      <p:grpSpPr>
        <a:xfrm>
          <a:off x="0" y="0"/>
          <a:ext cx="0" cy="0"/>
        </a:xfrm>
      </p:grpSpPr>
      <p:grpSp>
        <p:nvGrpSpPr>
          <p:cNvPr id="6" name="组合 5"/>
          <p:cNvGrpSpPr/>
          <p:nvPr>
            <p:custDataLst>
              <p:tags r:id="rId2"/>
            </p:custDataLst>
          </p:nvPr>
        </p:nvGrpSpPr>
        <p:grpSpPr>
          <a:xfrm>
            <a:off x="2292272" y="3615832"/>
            <a:ext cx="7607455" cy="971515"/>
            <a:chOff x="2305980" y="3602344"/>
            <a:chExt cx="7607455" cy="971515"/>
          </a:xfrm>
        </p:grpSpPr>
        <p:cxnSp>
          <p:nvCxnSpPr>
            <p:cNvPr id="4" name="直接连接符 3"/>
            <p:cNvCxnSpPr/>
            <p:nvPr>
              <p:custDataLst>
                <p:tags r:id="rId3"/>
              </p:custDataLst>
            </p:nvPr>
          </p:nvCxnSpPr>
          <p:spPr>
            <a:xfrm>
              <a:off x="2305980" y="4573859"/>
              <a:ext cx="7607455"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custDataLst>
                <p:tags r:id="rId5"/>
              </p:custDataLst>
            </p:nvPr>
          </p:nvPicPr>
          <p:blipFill>
            <a:blip r:embed="rId4"/>
            <a:stretch>
              <a:fillRect/>
            </a:stretch>
          </p:blipFill>
          <p:spPr>
            <a:xfrm>
              <a:off x="8719748" y="4002548"/>
              <a:ext cx="1024217" cy="566977"/>
            </a:xfrm>
            <a:prstGeom prst="rect">
              <a:avLst/>
            </a:prstGeom>
          </p:spPr>
        </p:pic>
        <p:pic>
          <p:nvPicPr>
            <p:cNvPr id="3" name="图片 2"/>
            <p:cNvPicPr>
              <a:picLocks noChangeAspect="1"/>
            </p:cNvPicPr>
            <p:nvPr>
              <p:custDataLst>
                <p:tags r:id="rId7"/>
              </p:custDataLst>
            </p:nvPr>
          </p:nvPicPr>
          <p:blipFill>
            <a:blip r:embed="rId6"/>
            <a:stretch>
              <a:fillRect/>
            </a:stretch>
          </p:blipFill>
          <p:spPr>
            <a:xfrm>
              <a:off x="2483459" y="3602344"/>
              <a:ext cx="609653" cy="969348"/>
            </a:xfrm>
            <a:prstGeom prst="rect">
              <a:avLst/>
            </a:prstGeom>
          </p:spPr>
        </p:pic>
      </p:grpSp>
      <p:sp>
        <p:nvSpPr>
          <p:cNvPr id="11" name="标题 1"/>
          <p:cNvSpPr>
            <a:spLocks noGrp="1"/>
          </p:cNvSpPr>
          <p:nvPr>
            <p:ph type="title" hasCustomPrompt="1"/>
            <p:custDataLst>
              <p:tags r:id="rId8"/>
            </p:custDataLst>
          </p:nvPr>
        </p:nvSpPr>
        <p:spPr>
          <a:xfrm>
            <a:off x="3270591" y="3813721"/>
            <a:ext cx="5271678" cy="716834"/>
          </a:xfrm>
          <a:prstGeom prst="rect">
            <a:avLst/>
          </a:prstGeom>
        </p:spPr>
        <p:txBody>
          <a:bodyPr anchor="b" anchorCtr="0">
            <a:normAutofit/>
          </a:bodyPr>
          <a:lstStyle>
            <a:lvl1pPr algn="ctr">
              <a:defRPr sz="3600" b="1">
                <a:solidFill>
                  <a:schemeClr val="tx1"/>
                </a:solidFill>
              </a:defRPr>
            </a:lvl1pPr>
          </a:lstStyle>
          <a:p>
            <a:r>
              <a:rPr lang="zh-CN" altLang="en-US"/>
              <a:t>单击此处编辑标题</a:t>
            </a:r>
            <a:endParaRPr lang="zh-CN" altLang="en-US"/>
          </a:p>
        </p:txBody>
      </p:sp>
      <p:sp>
        <p:nvSpPr>
          <p:cNvPr id="17" name="文本占位符 2"/>
          <p:cNvSpPr>
            <a:spLocks noGrp="1"/>
          </p:cNvSpPr>
          <p:nvPr>
            <p:ph type="body" idx="1" hasCustomPrompt="1"/>
            <p:custDataLst>
              <p:tags r:id="rId9"/>
            </p:custDataLst>
          </p:nvPr>
        </p:nvSpPr>
        <p:spPr>
          <a:xfrm>
            <a:off x="3270591" y="4644140"/>
            <a:ext cx="5271678" cy="1297689"/>
          </a:xfrm>
          <a:prstGeom prst="rect">
            <a:avLst/>
          </a:prstGeom>
        </p:spPr>
        <p:txBody>
          <a:bodyPr anchor="t">
            <a:normAutofit/>
          </a:bodyPr>
          <a:lstStyle>
            <a:lvl1pPr marL="0" indent="0" algn="ctr">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单击此处编辑副标题</a:t>
            </a:r>
            <a:endParaRPr lang="zh-CN" altLang="en-US"/>
          </a:p>
        </p:txBody>
      </p:sp>
      <p:sp>
        <p:nvSpPr>
          <p:cNvPr id="5" name="日期占位符 4"/>
          <p:cNvSpPr>
            <a:spLocks noGrp="1"/>
          </p:cNvSpPr>
          <p:nvPr>
            <p:ph type="dt" sz="half" idx="10"/>
            <p:custDataLst>
              <p:tags r:id="rId10"/>
            </p:custDataLst>
          </p:nvPr>
        </p:nvSpPr>
        <p:spPr/>
        <p:txBody>
          <a:bodyPr/>
          <a:lstStyle/>
          <a:p>
            <a:fld id="{760FBDFE-C587-4B4C-A407-44438C67B59E}" type="datetimeFigureOut">
              <a:rPr lang="zh-CN" altLang="en-US" smtClean="0"/>
              <a:t/>
            </a:fld>
            <a:endParaRPr lang="zh-CN" altLang="en-US"/>
          </a:p>
        </p:txBody>
      </p:sp>
      <p:sp>
        <p:nvSpPr>
          <p:cNvPr id="7" name="页脚占位符 6"/>
          <p:cNvSpPr>
            <a:spLocks noGrp="1"/>
          </p:cNvSpPr>
          <p:nvPr>
            <p:ph type="ftr" sz="quarter" idx="11"/>
            <p:custDataLst>
              <p:tags r:id="rId11"/>
            </p:custDataLst>
          </p:nvPr>
        </p:nvSpPr>
        <p:spPr/>
        <p:txBody>
          <a:bodyPr/>
          <a:lstStyle/>
          <a:p>
            <a:endParaRPr lang="zh-CN" altLang="en-US"/>
          </a:p>
        </p:txBody>
      </p:sp>
      <p:sp>
        <p:nvSpPr>
          <p:cNvPr id="8" name="灯片编号占位符 7"/>
          <p:cNvSpPr>
            <a:spLocks noGrp="1"/>
          </p:cNvSpPr>
          <p:nvPr>
            <p:ph type="sldNum" sz="quarter" idx="12"/>
            <p:custDataLst>
              <p:tags r:id="rId12"/>
            </p:custDataLst>
          </p:nvPr>
        </p:nvSpPr>
        <p:spPr/>
        <p:txBody>
          <a:bodyPr/>
          <a:lstStyle/>
          <a:p>
            <a:fld id="{49AE70B2-8BF9-45C0-BB95-33D1B9D3A854}" type="slidenum">
              <a:rPr lang="zh-CN" altLang="en-US" smtClean="0"/>
              <a:t/>
            </a:fld>
            <a:endParaRPr lang="zh-CN" altLang="en-US"/>
          </a:p>
        </p:txBody>
      </p:sp>
    </p:spTree>
  </p:cSld>
  <p:clrMapOvr>
    <a:overrideClrMapping bg1="lt1" tx1="dk1" bg2="lt2" tx2="dk2" accent1="accent1" accent2="accent2" accent3="accent3" accent4="accent4" accent5="accent5" accent6="accent6" hlink="hlink" folHlink="folHlink"/>
  </p:clrMapOvr>
  <p:transition/>
  <p:timing/>
</p:sldLayout>
</file>

<file path=ppt/slideLayouts/slideLayout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两栏内容">
    <p:spTree>
      <p:nvGrpSpPr>
        <p:cNvPr id="1" name=""/>
        <p:cNvGrpSpPr/>
        <p:nvPr>
          <p:custDataLst>
            <p:tags r:id="rId1"/>
          </p:custDataLst>
        </p:nvPr>
      </p:nvGrpSpPr>
      <p:grpSpPr>
        <a:xfrm>
          <a:off x="0" y="0"/>
          <a:ext cx="0" cy="0"/>
        </a:xfrm>
      </p:grpSpPr>
      <p:sp>
        <p:nvSpPr>
          <p:cNvPr id="2" name="标题 1"/>
          <p:cNvSpPr>
            <a:spLocks noGrp="1"/>
          </p:cNvSpPr>
          <p:nvPr>
            <p:ph type="title"/>
            <p:custDataLst>
              <p:tags r:id="rId2"/>
            </p:custDataLst>
          </p:nvPr>
        </p:nvSpPr>
        <p:spPr/>
        <p:txBody>
          <a:bodyPr>
            <a:normAutofit/>
          </a:bodyPr>
          <a:lstStyle>
            <a:lvl1pPr>
              <a:defRPr sz="4000"/>
            </a:lvl1pPr>
          </a:lstStyle>
          <a:p>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874712" y="1854200"/>
            <a:ext cx="5112000" cy="43211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198600" y="1854200"/>
            <a:ext cx="5112000" cy="43211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t/>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t/>
            </a:fld>
            <a:endParaRPr lang="zh-CN" altLang="en-US"/>
          </a:p>
        </p:txBody>
      </p:sp>
    </p:spTree>
  </p:cSld>
  <p:clrMapOvr>
    <a:masterClrMapping/>
  </p:clrMapOvr>
  <p:transition/>
  <p:timing/>
</p:sldLayout>
</file>

<file path=ppt/slideLayouts/slideLayout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比较">
    <p:spTree>
      <p:nvGrpSpPr>
        <p:cNvPr id="1" name=""/>
        <p:cNvGrpSpPr/>
        <p:nvPr>
          <p:custDataLst>
            <p:tags r:id="rId1"/>
          </p:custDataLst>
        </p:nvPr>
      </p:nvGrpSpPr>
      <p:grpSpPr>
        <a:xfrm>
          <a:off x="0" y="0"/>
          <a:ext cx="0" cy="0"/>
        </a:xfrm>
      </p:grpSpPr>
      <p:sp>
        <p:nvSpPr>
          <p:cNvPr id="2" name="标题 1"/>
          <p:cNvSpPr>
            <a:spLocks noGrp="1"/>
          </p:cNvSpPr>
          <p:nvPr>
            <p:ph type="title"/>
            <p:custDataLst>
              <p:tags r:id="rId2"/>
            </p:custDataLst>
          </p:nvPr>
        </p:nvSpPr>
        <p:spPr>
          <a:xfrm>
            <a:off x="874800" y="334800"/>
            <a:ext cx="10440000" cy="1368000"/>
          </a:xfrm>
        </p:spPr>
        <p:txBody>
          <a:bodyPr>
            <a:normAutofit/>
          </a:bodyPr>
          <a:lstStyle>
            <a:lvl1pPr>
              <a:defRPr sz="4000"/>
            </a:lvl1pPr>
          </a:lstStyle>
          <a:p>
            <a:r>
              <a:rPr lang="zh-CN" altLang="en-US"/>
              <a:t>单击此处编辑母版标题样式</a:t>
            </a:r>
            <a:endParaRPr lang="zh-CN" altLang="en-US"/>
          </a:p>
        </p:txBody>
      </p:sp>
      <p:sp>
        <p:nvSpPr>
          <p:cNvPr id="3" name="文本占位符 2"/>
          <p:cNvSpPr>
            <a:spLocks noGrp="1"/>
          </p:cNvSpPr>
          <p:nvPr>
            <p:ph type="body" idx="1"/>
            <p:custDataLst>
              <p:tags r:id="rId3"/>
            </p:custDataLst>
          </p:nvPr>
        </p:nvSpPr>
        <p:spPr>
          <a:xfrm>
            <a:off x="874713" y="1854298"/>
            <a:ext cx="5112000" cy="72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custDataLst>
              <p:tags r:id="rId4"/>
            </p:custDataLst>
          </p:nvPr>
        </p:nvSpPr>
        <p:spPr>
          <a:xfrm>
            <a:off x="874712" y="2716271"/>
            <a:ext cx="5112000" cy="34560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custDataLst>
              <p:tags r:id="rId5"/>
            </p:custDataLst>
          </p:nvPr>
        </p:nvSpPr>
        <p:spPr>
          <a:xfrm>
            <a:off x="6195764" y="1854298"/>
            <a:ext cx="5112000" cy="72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custDataLst>
              <p:tags r:id="rId6"/>
            </p:custDataLst>
          </p:nvPr>
        </p:nvSpPr>
        <p:spPr>
          <a:xfrm>
            <a:off x="6195760" y="2716271"/>
            <a:ext cx="5112001" cy="34560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t/>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t/>
            </a:fld>
            <a:endParaRPr lang="zh-CN" altLang="en-US"/>
          </a:p>
        </p:txBody>
      </p:sp>
    </p:spTree>
  </p:cSld>
  <p:clrMapOvr>
    <a:masterClrMapping/>
  </p:clrMapOvr>
  <p:transition/>
  <p:timing/>
</p:sldLayout>
</file>

<file path=ppt/slideLayouts/slideLayout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仅标题">
    <p:spTree>
      <p:nvGrpSpPr>
        <p:cNvPr id="1" name=""/>
        <p:cNvGrpSpPr/>
        <p:nvPr>
          <p:custDataLst>
            <p:tags r:id="rId1"/>
          </p:custDataLst>
        </p:nvPr>
      </p:nvGrpSpPr>
      <p:grpSpPr>
        <a:xfrm>
          <a:off x="0" y="0"/>
          <a:ext cx="0" cy="0"/>
        </a:xfrm>
      </p:grpSpPr>
      <p:sp>
        <p:nvSpPr>
          <p:cNvPr id="2" name="标题 1"/>
          <p:cNvSpPr>
            <a:spLocks noGrp="1"/>
          </p:cNvSpPr>
          <p:nvPr>
            <p:ph type="title"/>
            <p:custDataLst>
              <p:tags r:id="rId2"/>
            </p:custDataLst>
          </p:nvPr>
        </p:nvSpPr>
        <p:spPr/>
        <p:txBody>
          <a:bodyPr>
            <a:normAutofit/>
          </a:bodyPr>
          <a:lstStyle>
            <a:lvl1pPr>
              <a:defRPr sz="4000"/>
            </a:lvl1pPr>
          </a:lstStyle>
          <a:p>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
            </a:fld>
            <a:endParaRPr lang="zh-CN" altLang="en-US"/>
          </a:p>
        </p:txBody>
      </p:sp>
    </p:spTree>
  </p:cSld>
  <p:clrMapOvr>
    <a:masterClrMapping/>
  </p:clrMapOvr>
  <p:transition/>
  <p:timing/>
</p:sldLayout>
</file>

<file path=ppt/slideLayouts/slideLayout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空白">
    <p:spTree>
      <p:nvGrpSpPr>
        <p:cNvPr id="1" name=""/>
        <p:cNvGrpSpPr/>
        <p:nvPr>
          <p:custDataLst>
            <p:tags r:id="rId1"/>
          </p:custDataLst>
        </p:nvPr>
      </p:nvGrpSpPr>
      <p:grpSpPr>
        <a:xfrm>
          <a:off x="0" y="0"/>
          <a: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t/>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t/>
            </a:fld>
            <a:endParaRPr lang="zh-CN" altLang="en-US"/>
          </a:p>
        </p:txBody>
      </p:sp>
    </p:spTree>
  </p:cSld>
  <p:clrMapOvr>
    <a:masterClrMapping/>
  </p:clrMapOvr>
  <p:transition/>
  <p:timing/>
</p:sldLayout>
</file>

<file path=ppt/slideLayouts/slideLayout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图片与标题">
    <p:spTree>
      <p:nvGrpSpPr>
        <p:cNvPr id="1" name=""/>
        <p:cNvGrpSpPr/>
        <p:nvPr>
          <p:custDataLst>
            <p:tags r:id="rId1"/>
          </p:custDataLst>
        </p:nvPr>
      </p:nvGrpSpPr>
      <p:grpSpPr>
        <a:xfrm>
          <a:off x="0" y="0"/>
          <a:ext cx="0" cy="0"/>
        </a:xfrm>
      </p:grpSpPr>
      <p:sp>
        <p:nvSpPr>
          <p:cNvPr id="2" name="标题 1"/>
          <p:cNvSpPr>
            <a:spLocks noGrp="1"/>
          </p:cNvSpPr>
          <p:nvPr>
            <p:ph type="title"/>
            <p:custDataLst>
              <p:tags r:id="rId2"/>
            </p:custDataLst>
          </p:nvPr>
        </p:nvSpPr>
        <p:spPr>
          <a:xfrm>
            <a:off x="874800" y="334800"/>
            <a:ext cx="4176000" cy="1620000"/>
          </a:xfrm>
        </p:spPr>
        <p:txBody>
          <a:bodyPr anchor="t" anchorCtr="0">
            <a:normAutofit/>
          </a:bodyPr>
          <a:lstStyle>
            <a:lvl1pPr>
              <a:defRPr sz="4000"/>
            </a:lvl1pPr>
          </a:lstStyle>
          <a:p>
            <a:r>
              <a:rPr lang="zh-CN" altLang="en-US"/>
              <a:t>单击此处编辑母版标题样式</a:t>
            </a:r>
            <a:endParaRPr lang="zh-CN" altLang="en-US"/>
          </a:p>
        </p:txBody>
      </p:sp>
      <p:sp>
        <p:nvSpPr>
          <p:cNvPr id="3" name="图片占位符 2"/>
          <p:cNvSpPr>
            <a:spLocks noGrp="1" noChangeAspect="1"/>
          </p:cNvSpPr>
          <p:nvPr>
            <p:ph type="pic" idx="1"/>
            <p:custDataLst>
              <p:tags r:id="rId3"/>
            </p:custDataLst>
          </p:nvPr>
        </p:nvSpPr>
        <p:spPr>
          <a:xfrm>
            <a:off x="5193525" y="334800"/>
            <a:ext cx="6120000" cy="583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custDataLst>
              <p:tags r:id="rId4"/>
            </p:custDataLst>
          </p:nvPr>
        </p:nvSpPr>
        <p:spPr>
          <a:xfrm>
            <a:off x="874800" y="2111473"/>
            <a:ext cx="4176000" cy="40536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t/>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t/>
            </a:fld>
            <a:endParaRPr lang="zh-CN" altLang="en-US"/>
          </a:p>
        </p:txBody>
      </p:sp>
    </p:spTree>
  </p:cSld>
  <p:clrMapOvr>
    <a:masterClrMapping/>
  </p:clrMapOvr>
  <p:transition/>
  <p:timing/>
</p:sldLayout>
</file>

<file path=ppt/slideLayouts/slideLayout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竖排标题与文本">
    <p:spTree>
      <p:nvGrpSpPr>
        <p:cNvPr id="1" name=""/>
        <p:cNvGrpSpPr/>
        <p:nvPr>
          <p:custDataLst>
            <p:tags r:id="rId1"/>
          </p:custDataLst>
        </p:nvPr>
      </p:nvGrpSpPr>
      <p:grpSpPr>
        <a:xfrm>
          <a:off x="0" y="0"/>
          <a:ext cx="0" cy="0"/>
        </a:xfrm>
      </p:grpSpPr>
      <p:sp>
        <p:nvSpPr>
          <p:cNvPr id="2" name="竖排标题 1"/>
          <p:cNvSpPr>
            <a:spLocks noGrp="1"/>
          </p:cNvSpPr>
          <p:nvPr>
            <p:ph type="title" orient="vert"/>
            <p:custDataLst>
              <p:tags r:id="rId2"/>
            </p:custDataLst>
          </p:nvPr>
        </p:nvSpPr>
        <p:spPr>
          <a:xfrm>
            <a:off x="9795909" y="333375"/>
            <a:ext cx="1512000" cy="5832000"/>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1"/>
          </p:cNvSpPr>
          <p:nvPr>
            <p:ph type="body" orient="vert" idx="1"/>
            <p:custDataLst>
              <p:tags r:id="rId3"/>
            </p:custDataLst>
          </p:nvPr>
        </p:nvSpPr>
        <p:spPr>
          <a:xfrm>
            <a:off x="874800" y="334800"/>
            <a:ext cx="8784000" cy="58320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t/>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t/>
            </a:fld>
            <a:endParaRPr lang="zh-CN" altLang="en-US"/>
          </a:p>
        </p:txBody>
      </p:sp>
    </p:spTree>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slideLayout" Target="../slideLayouts/slideLayout13.xml" /><Relationship Id="rId14" Type="http://schemas.openxmlformats.org/officeDocument/2006/relationships/slideLayout" Target="../slideLayouts/slideLayout14.xml" /><Relationship Id="rId15" Type="http://schemas.openxmlformats.org/officeDocument/2006/relationships/slideLayout" Target="../slideLayouts/slideLayout15.xml" /><Relationship Id="rId16" Type="http://schemas.openxmlformats.org/officeDocument/2006/relationships/slideLayout" Target="../slideLayouts/slideLayout16.xml" /><Relationship Id="rId17" Type="http://schemas.openxmlformats.org/officeDocument/2006/relationships/slideLayout" Target="../slideLayouts/slideLayout17.xml" /><Relationship Id="rId18" Type="http://schemas.openxmlformats.org/officeDocument/2006/relationships/slideLayout" Target="../slideLayouts/slideLayout18.xml" /><Relationship Id="rId19" Type="http://schemas.openxmlformats.org/officeDocument/2006/relationships/slideLayout" Target="../slideLayouts/slideLayout19.xml" /><Relationship Id="rId2" Type="http://schemas.openxmlformats.org/officeDocument/2006/relationships/slideLayout" Target="../slideLayouts/slideLayout2.xml" /><Relationship Id="rId20" Type="http://schemas.openxmlformats.org/officeDocument/2006/relationships/tags" Target="../tags/tag153.xml" /><Relationship Id="rId21" Type="http://schemas.openxmlformats.org/officeDocument/2006/relationships/tags" Target="../tags/tag154.xml" /><Relationship Id="rId22" Type="http://schemas.openxmlformats.org/officeDocument/2006/relationships/tags" Target="../tags/tag155.xml" /><Relationship Id="rId23" Type="http://schemas.openxmlformats.org/officeDocument/2006/relationships/tags" Target="../tags/tag156.xml" /><Relationship Id="rId24" Type="http://schemas.openxmlformats.org/officeDocument/2006/relationships/tags" Target="../tags/tag157.xml" /><Relationship Id="rId25" Type="http://schemas.openxmlformats.org/officeDocument/2006/relationships/tags" Target="../tags/tag158.xml" /><Relationship Id="rId26" Type="http://schemas.openxmlformats.org/officeDocument/2006/relationships/tags" Target="../tags/tag159.xml" /><Relationship Id="rId27" Type="http://schemas.openxmlformats.org/officeDocument/2006/relationships/image" Target="../media/image8.png" /><Relationship Id="rId28" Type="http://schemas.openxmlformats.org/officeDocument/2006/relationships/theme" Target="../theme/theme1.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blipFill dpi="0" rotWithShape="1">
          <a:blip r:embed="rId27">
            <a:lum/>
          </a:blip>
          <a:tile tx="0" ty="0" sx="100000" sy="100000" flip="none" algn="tl"/>
        </a:blipFill>
        <a:effectLst/>
      </p:bgPr>
    </p:bg>
    <p:spTree>
      <p:nvGrpSpPr>
        <p:cNvPr id="1" name=""/>
        <p:cNvGrpSpPr/>
        <p:nvPr>
          <p:custDataLst>
            <p:tags r:id="rId20"/>
          </p:custDataLst>
        </p:nvPr>
      </p:nvGrpSpPr>
      <p:grpSpPr>
        <a:xfrm>
          <a:off x="0" y="0"/>
          <a:ext cx="0" cy="0"/>
        </a:xfrm>
      </p:grpSpPr>
      <p:sp>
        <p:nvSpPr>
          <p:cNvPr id="2" name="标题占位符 1"/>
          <p:cNvSpPr>
            <a:spLocks noGrp="1"/>
          </p:cNvSpPr>
          <p:nvPr>
            <p:ph type="title"/>
            <p:custDataLst>
              <p:tags r:id="rId21"/>
            </p:custDataLst>
          </p:nvPr>
        </p:nvSpPr>
        <p:spPr>
          <a:xfrm>
            <a:off x="876000" y="333375"/>
            <a:ext cx="10440000" cy="1366838"/>
          </a:xfrm>
          <a:prstGeom prst="rect">
            <a:avLst/>
          </a:prstGeom>
        </p:spPr>
        <p:txBody>
          <a:bodyPr vert="horz" lIns="91440" tIns="45720" rIns="91440" bIns="46800" rtlCol="0" anchor="b">
            <a:normAutofit/>
          </a:bodyPr>
          <a:lstStyle/>
          <a:p>
            <a:r>
              <a:rPr lang="zh-CN" altLang="en-US"/>
              <a:t>单击此处编辑母版标题样式</a:t>
            </a:r>
            <a:endParaRPr lang="zh-CN" altLang="en-US"/>
          </a:p>
        </p:txBody>
      </p:sp>
      <p:sp>
        <p:nvSpPr>
          <p:cNvPr id="3" name="文本占位符 2"/>
          <p:cNvSpPr>
            <a:spLocks noGrp="1"/>
          </p:cNvSpPr>
          <p:nvPr>
            <p:ph type="body" idx="1"/>
            <p:custDataLst>
              <p:tags r:id="rId22"/>
            </p:custDataLst>
          </p:nvPr>
        </p:nvSpPr>
        <p:spPr>
          <a:xfrm>
            <a:off x="876000" y="1854000"/>
            <a:ext cx="10440000" cy="4320000"/>
          </a:xfrm>
          <a:prstGeom prst="rect">
            <a:avLst/>
          </a:prstGeom>
        </p:spPr>
        <p:txBody>
          <a:bodyPr vert="horz" lIns="91440" tIns="45720" rIns="9144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custDataLst>
              <p:tags r:id="rId23"/>
            </p:custDataLst>
          </p:nvPr>
        </p:nvSpPr>
        <p:spPr>
          <a:xfrm>
            <a:off x="879742" y="6349833"/>
            <a:ext cx="2700000" cy="316800"/>
          </a:xfrm>
          <a:prstGeom prst="rect">
            <a:avLst/>
          </a:prstGeom>
        </p:spPr>
        <p:txBody>
          <a:bodyPr vert="horz" lIns="91440" tIns="45720" rIns="91440" bIns="46800" rtlCol="0" anchor="ctr">
            <a:normAutofit/>
          </a:bodyP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t/>
            </a:fld>
            <a:endParaRPr lang="zh-CN" altLang="en-US"/>
          </a:p>
        </p:txBody>
      </p:sp>
      <p:sp>
        <p:nvSpPr>
          <p:cNvPr id="5" name="页脚占位符 4"/>
          <p:cNvSpPr>
            <a:spLocks noGrp="1"/>
          </p:cNvSpPr>
          <p:nvPr>
            <p:ph type="ftr" sz="quarter" idx="3"/>
            <p:custDataLst>
              <p:tags r:id="rId24"/>
            </p:custDataLst>
          </p:nvPr>
        </p:nvSpPr>
        <p:spPr>
          <a:xfrm>
            <a:off x="4116000" y="6349833"/>
            <a:ext cx="3960000" cy="316800"/>
          </a:xfrm>
          <a:prstGeom prst="rect">
            <a:avLst/>
          </a:prstGeom>
        </p:spPr>
        <p:txBody>
          <a:bodyPr vert="horz" lIns="91440" tIns="45720" rIns="91440" bIns="46800" rtlCol="0" anchor="ctr">
            <a:normAutofit/>
          </a:bodyP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custDataLst>
              <p:tags r:id="rId25"/>
            </p:custDataLst>
          </p:nvPr>
        </p:nvSpPr>
        <p:spPr>
          <a:xfrm>
            <a:off x="8610600" y="6349833"/>
            <a:ext cx="2700000" cy="316800"/>
          </a:xfrm>
          <a:prstGeom prst="rect">
            <a:avLst/>
          </a:prstGeom>
        </p:spPr>
        <p:txBody>
          <a:bodyPr vert="horz" lIns="91440" tIns="45720" rIns="91440" bIns="46800" rtlCol="0" anchor="ctr">
            <a:normAutofit/>
          </a:bodyP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49AE70B2-8BF9-45C0-BB95-33D1B9D3A854}" type="slidenum">
              <a:rPr lang="zh-CN" altLang="en-US" smtClean="0"/>
              <a:t>0</a:t>
            </a:fld>
            <a:endParaRPr lang="zh-CN" altLang="en-US"/>
          </a:p>
        </p:txBody>
      </p:sp>
      <p:sp>
        <p:nvSpPr>
          <p:cNvPr id="7" name="KSO_TEMPLATE" hidden="1"/>
          <p:cNvSpPr/>
          <p:nvPr>
            <p:custDataLst>
              <p:tags r:id="rId26"/>
            </p:custDataLst>
          </p:nvPr>
        </p:nvSpPr>
        <p:spPr>
          <a:xfrm flipH="1">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ransition/>
  <p:timing/>
  <p:txStyles>
    <p:titleStyle>
      <a:lvl1pPr algn="l" defTabSz="914400" rtl="0" eaLnBrk="1" latinLnBrk="0" hangingPunct="1">
        <a:lnSpc>
          <a:spcPct val="12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tags" Target="../tags/tag167.xml" /><Relationship Id="rId3" Type="http://schemas.openxmlformats.org/officeDocument/2006/relationships/tags" Target="../tags/tag168.xml" /><Relationship Id="rId4" Type="http://schemas.openxmlformats.org/officeDocument/2006/relationships/tags" Target="../tags/tag169.xml"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318.xml" /><Relationship Id="rId11" Type="http://schemas.openxmlformats.org/officeDocument/2006/relationships/tags" Target="../tags/tag319.xml" /><Relationship Id="rId12" Type="http://schemas.openxmlformats.org/officeDocument/2006/relationships/tags" Target="../tags/tag320.xml" /><Relationship Id="rId13" Type="http://schemas.openxmlformats.org/officeDocument/2006/relationships/tags" Target="../tags/tag321.xml" /><Relationship Id="rId14" Type="http://schemas.openxmlformats.org/officeDocument/2006/relationships/tags" Target="../tags/tag322.xml" /><Relationship Id="rId15" Type="http://schemas.openxmlformats.org/officeDocument/2006/relationships/tags" Target="../tags/tag323.xml" /><Relationship Id="rId16" Type="http://schemas.openxmlformats.org/officeDocument/2006/relationships/tags" Target="../tags/tag324.xml" /><Relationship Id="rId17" Type="http://schemas.openxmlformats.org/officeDocument/2006/relationships/tags" Target="../tags/tag325.xml" /><Relationship Id="rId18" Type="http://schemas.openxmlformats.org/officeDocument/2006/relationships/tags" Target="../tags/tag326.xml" /><Relationship Id="rId19" Type="http://schemas.openxmlformats.org/officeDocument/2006/relationships/image" Target="../media/image37.png" /><Relationship Id="rId2" Type="http://schemas.openxmlformats.org/officeDocument/2006/relationships/tags" Target="../tags/tag311.xml" /><Relationship Id="rId20" Type="http://schemas.openxmlformats.org/officeDocument/2006/relationships/tags" Target="../tags/tag327.xml" /><Relationship Id="rId21" Type="http://schemas.openxmlformats.org/officeDocument/2006/relationships/image" Target="../media/image38.jpeg" /><Relationship Id="rId22" Type="http://schemas.openxmlformats.org/officeDocument/2006/relationships/tags" Target="../tags/tag328.xml" /><Relationship Id="rId23" Type="http://schemas.openxmlformats.org/officeDocument/2006/relationships/tags" Target="../tags/tag329.xml" /><Relationship Id="rId3" Type="http://schemas.openxmlformats.org/officeDocument/2006/relationships/tags" Target="../tags/tag312.xml" /><Relationship Id="rId4" Type="http://schemas.openxmlformats.org/officeDocument/2006/relationships/tags" Target="../tags/tag313.xml" /><Relationship Id="rId5" Type="http://schemas.openxmlformats.org/officeDocument/2006/relationships/tags" Target="../tags/tag314.xml" /><Relationship Id="rId6" Type="http://schemas.openxmlformats.org/officeDocument/2006/relationships/tags" Target="../tags/tag315.xml" /><Relationship Id="rId7" Type="http://schemas.openxmlformats.org/officeDocument/2006/relationships/tags" Target="../tags/tag316.xml" /><Relationship Id="rId8" Type="http://schemas.openxmlformats.org/officeDocument/2006/relationships/image" Target="../media/image10.png" /><Relationship Id="rId9" Type="http://schemas.openxmlformats.org/officeDocument/2006/relationships/tags" Target="../tags/tag317.xml"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tags" Target="../tags/tag330.xml" /><Relationship Id="rId3" Type="http://schemas.openxmlformats.org/officeDocument/2006/relationships/tags" Target="../tags/tag331.xml" /><Relationship Id="rId4" Type="http://schemas.openxmlformats.org/officeDocument/2006/relationships/image" Target="../media/image10.png" /><Relationship Id="rId5" Type="http://schemas.openxmlformats.org/officeDocument/2006/relationships/tags" Target="../tags/tag332.xml" /><Relationship Id="rId6" Type="http://schemas.openxmlformats.org/officeDocument/2006/relationships/tags" Target="../tags/tag333.xml" /><Relationship Id="rId7" Type="http://schemas.openxmlformats.org/officeDocument/2006/relationships/tags" Target="../tags/tag334.xml" /><Relationship Id="rId8" Type="http://schemas.openxmlformats.org/officeDocument/2006/relationships/tags" Target="../tags/tag335.xml" /><Relationship Id="rId9" Type="http://schemas.openxmlformats.org/officeDocument/2006/relationships/tags" Target="../tags/tag336.xml"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tags" Target="../tags/tag337.xml" /><Relationship Id="rId3" Type="http://schemas.openxmlformats.org/officeDocument/2006/relationships/tags" Target="../tags/tag338.xml" /><Relationship Id="rId4" Type="http://schemas.openxmlformats.org/officeDocument/2006/relationships/tags" Target="../tags/tag339.xml" /><Relationship Id="rId5" Type="http://schemas.openxmlformats.org/officeDocument/2006/relationships/tags" Target="../tags/tag340.xml"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349.xml" /><Relationship Id="rId11" Type="http://schemas.openxmlformats.org/officeDocument/2006/relationships/image" Target="../media/image39.png" /><Relationship Id="rId12" Type="http://schemas.openxmlformats.org/officeDocument/2006/relationships/tags" Target="../tags/tag350.xml" /><Relationship Id="rId13" Type="http://schemas.openxmlformats.org/officeDocument/2006/relationships/image" Target="../media/image40.png" /><Relationship Id="rId14" Type="http://schemas.openxmlformats.org/officeDocument/2006/relationships/tags" Target="../tags/tag351.xml" /><Relationship Id="rId15" Type="http://schemas.openxmlformats.org/officeDocument/2006/relationships/image" Target="../media/image41.png" /><Relationship Id="rId16" Type="http://schemas.openxmlformats.org/officeDocument/2006/relationships/tags" Target="../tags/tag352.xml" /><Relationship Id="rId17" Type="http://schemas.openxmlformats.org/officeDocument/2006/relationships/image" Target="../media/image42.png" /><Relationship Id="rId18" Type="http://schemas.openxmlformats.org/officeDocument/2006/relationships/tags" Target="../tags/tag353.xml" /><Relationship Id="rId19" Type="http://schemas.openxmlformats.org/officeDocument/2006/relationships/tags" Target="../tags/tag354.xml" /><Relationship Id="rId2" Type="http://schemas.openxmlformats.org/officeDocument/2006/relationships/tags" Target="../tags/tag341.xml" /><Relationship Id="rId20" Type="http://schemas.openxmlformats.org/officeDocument/2006/relationships/tags" Target="../tags/tag355.xml" /><Relationship Id="rId21" Type="http://schemas.openxmlformats.org/officeDocument/2006/relationships/tags" Target="../tags/tag356.xml" /><Relationship Id="rId22" Type="http://schemas.openxmlformats.org/officeDocument/2006/relationships/tags" Target="../tags/tag357.xml" /><Relationship Id="rId23" Type="http://schemas.openxmlformats.org/officeDocument/2006/relationships/image" Target="../media/image10.png" /><Relationship Id="rId24" Type="http://schemas.openxmlformats.org/officeDocument/2006/relationships/tags" Target="../tags/tag358.xml" /><Relationship Id="rId3" Type="http://schemas.openxmlformats.org/officeDocument/2006/relationships/tags" Target="../tags/tag342.xml" /><Relationship Id="rId4" Type="http://schemas.openxmlformats.org/officeDocument/2006/relationships/tags" Target="../tags/tag343.xml" /><Relationship Id="rId5" Type="http://schemas.openxmlformats.org/officeDocument/2006/relationships/tags" Target="../tags/tag344.xml" /><Relationship Id="rId6" Type="http://schemas.openxmlformats.org/officeDocument/2006/relationships/tags" Target="../tags/tag345.xml" /><Relationship Id="rId7" Type="http://schemas.openxmlformats.org/officeDocument/2006/relationships/tags" Target="../tags/tag346.xml" /><Relationship Id="rId8" Type="http://schemas.openxmlformats.org/officeDocument/2006/relationships/tags" Target="../tags/tag347.xml" /><Relationship Id="rId9" Type="http://schemas.openxmlformats.org/officeDocument/2006/relationships/tags" Target="../tags/tag348.xml"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364.xml" /><Relationship Id="rId11" Type="http://schemas.openxmlformats.org/officeDocument/2006/relationships/tags" Target="../tags/tag365.xml" /><Relationship Id="rId2" Type="http://schemas.openxmlformats.org/officeDocument/2006/relationships/tags" Target="../tags/tag359.xml" /><Relationship Id="rId3" Type="http://schemas.openxmlformats.org/officeDocument/2006/relationships/tags" Target="../tags/tag360.xml" /><Relationship Id="rId4" Type="http://schemas.openxmlformats.org/officeDocument/2006/relationships/image" Target="../media/image43.jpeg" /><Relationship Id="rId5" Type="http://schemas.openxmlformats.org/officeDocument/2006/relationships/tags" Target="../tags/tag361.xml" /><Relationship Id="rId6" Type="http://schemas.openxmlformats.org/officeDocument/2006/relationships/image" Target="../media/image44.jpeg" /><Relationship Id="rId7" Type="http://schemas.openxmlformats.org/officeDocument/2006/relationships/tags" Target="../tags/tag362.xml" /><Relationship Id="rId8" Type="http://schemas.openxmlformats.org/officeDocument/2006/relationships/image" Target="../media/image45.jpeg" /><Relationship Id="rId9" Type="http://schemas.openxmlformats.org/officeDocument/2006/relationships/tags" Target="../tags/tag363.xml"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tags" Target="../tags/tag366.xml" /><Relationship Id="rId3" Type="http://schemas.openxmlformats.org/officeDocument/2006/relationships/tags" Target="../tags/tag367.xml" /><Relationship Id="rId4" Type="http://schemas.openxmlformats.org/officeDocument/2006/relationships/tags" Target="../tags/tag368.xml" /><Relationship Id="rId5" Type="http://schemas.openxmlformats.org/officeDocument/2006/relationships/tags" Target="../tags/tag369.xml" /><Relationship Id="rId6" Type="http://schemas.openxmlformats.org/officeDocument/2006/relationships/tags" Target="../tags/tag370.xml"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379.xml" /><Relationship Id="rId11" Type="http://schemas.openxmlformats.org/officeDocument/2006/relationships/tags" Target="../tags/tag380.xml" /><Relationship Id="rId12" Type="http://schemas.openxmlformats.org/officeDocument/2006/relationships/tags" Target="../tags/tag381.xml" /><Relationship Id="rId13" Type="http://schemas.openxmlformats.org/officeDocument/2006/relationships/tags" Target="../tags/tag382.xml" /><Relationship Id="rId14" Type="http://schemas.openxmlformats.org/officeDocument/2006/relationships/tags" Target="../tags/tag383.xml" /><Relationship Id="rId15" Type="http://schemas.openxmlformats.org/officeDocument/2006/relationships/tags" Target="../tags/tag384.xml" /><Relationship Id="rId16" Type="http://schemas.openxmlformats.org/officeDocument/2006/relationships/tags" Target="../tags/tag385.xml" /><Relationship Id="rId17" Type="http://schemas.openxmlformats.org/officeDocument/2006/relationships/tags" Target="../tags/tag386.xml" /><Relationship Id="rId18" Type="http://schemas.openxmlformats.org/officeDocument/2006/relationships/tags" Target="../tags/tag387.xml" /><Relationship Id="rId19" Type="http://schemas.openxmlformats.org/officeDocument/2006/relationships/tags" Target="../tags/tag388.xml" /><Relationship Id="rId2" Type="http://schemas.openxmlformats.org/officeDocument/2006/relationships/tags" Target="../tags/tag371.xml" /><Relationship Id="rId20" Type="http://schemas.openxmlformats.org/officeDocument/2006/relationships/tags" Target="../tags/tag389.xml" /><Relationship Id="rId21" Type="http://schemas.openxmlformats.org/officeDocument/2006/relationships/tags" Target="../tags/tag390.xml" /><Relationship Id="rId22" Type="http://schemas.openxmlformats.org/officeDocument/2006/relationships/tags" Target="../tags/tag391.xml" /><Relationship Id="rId23" Type="http://schemas.openxmlformats.org/officeDocument/2006/relationships/tags" Target="../tags/tag392.xml" /><Relationship Id="rId24" Type="http://schemas.openxmlformats.org/officeDocument/2006/relationships/tags" Target="../tags/tag393.xml" /><Relationship Id="rId25" Type="http://schemas.openxmlformats.org/officeDocument/2006/relationships/tags" Target="../tags/tag394.xml" /><Relationship Id="rId26" Type="http://schemas.openxmlformats.org/officeDocument/2006/relationships/tags" Target="../tags/tag395.xml" /><Relationship Id="rId3" Type="http://schemas.openxmlformats.org/officeDocument/2006/relationships/tags" Target="../tags/tag372.xml" /><Relationship Id="rId4" Type="http://schemas.openxmlformats.org/officeDocument/2006/relationships/tags" Target="../tags/tag373.xml" /><Relationship Id="rId5" Type="http://schemas.openxmlformats.org/officeDocument/2006/relationships/tags" Target="../tags/tag374.xml" /><Relationship Id="rId6" Type="http://schemas.openxmlformats.org/officeDocument/2006/relationships/tags" Target="../tags/tag375.xml" /><Relationship Id="rId7" Type="http://schemas.openxmlformats.org/officeDocument/2006/relationships/tags" Target="../tags/tag376.xml" /><Relationship Id="rId8" Type="http://schemas.openxmlformats.org/officeDocument/2006/relationships/tags" Target="../tags/tag377.xml" /><Relationship Id="rId9" Type="http://schemas.openxmlformats.org/officeDocument/2006/relationships/tags" Target="../tags/tag378.xml"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403.xml" /><Relationship Id="rId11" Type="http://schemas.openxmlformats.org/officeDocument/2006/relationships/image" Target="../media/image47.png" /><Relationship Id="rId12" Type="http://schemas.openxmlformats.org/officeDocument/2006/relationships/tags" Target="../tags/tag404.xml" /><Relationship Id="rId13" Type="http://schemas.openxmlformats.org/officeDocument/2006/relationships/image" Target="../media/image48.jpeg" /><Relationship Id="rId14" Type="http://schemas.openxmlformats.org/officeDocument/2006/relationships/tags" Target="../tags/tag405.xml" /><Relationship Id="rId15" Type="http://schemas.openxmlformats.org/officeDocument/2006/relationships/image" Target="../media/image49.png" /><Relationship Id="rId16" Type="http://schemas.openxmlformats.org/officeDocument/2006/relationships/tags" Target="../tags/tag406.xml" /><Relationship Id="rId17" Type="http://schemas.openxmlformats.org/officeDocument/2006/relationships/image" Target="../media/image50.png" /><Relationship Id="rId18" Type="http://schemas.openxmlformats.org/officeDocument/2006/relationships/tags" Target="../tags/tag407.xml" /><Relationship Id="rId19" Type="http://schemas.openxmlformats.org/officeDocument/2006/relationships/tags" Target="../tags/tag408.xml" /><Relationship Id="rId2" Type="http://schemas.openxmlformats.org/officeDocument/2006/relationships/tags" Target="../tags/tag396.xml" /><Relationship Id="rId20" Type="http://schemas.openxmlformats.org/officeDocument/2006/relationships/image" Target="../media/image51.png" /><Relationship Id="rId21" Type="http://schemas.openxmlformats.org/officeDocument/2006/relationships/tags" Target="../tags/tag409.xml" /><Relationship Id="rId22" Type="http://schemas.openxmlformats.org/officeDocument/2006/relationships/tags" Target="../tags/tag410.xml" /><Relationship Id="rId23" Type="http://schemas.openxmlformats.org/officeDocument/2006/relationships/tags" Target="../tags/tag411.xml" /><Relationship Id="rId24" Type="http://schemas.openxmlformats.org/officeDocument/2006/relationships/tags" Target="../tags/tag412.xml" /><Relationship Id="rId3" Type="http://schemas.openxmlformats.org/officeDocument/2006/relationships/tags" Target="../tags/tag397.xml" /><Relationship Id="rId4" Type="http://schemas.openxmlformats.org/officeDocument/2006/relationships/tags" Target="../tags/tag398.xml" /><Relationship Id="rId5" Type="http://schemas.openxmlformats.org/officeDocument/2006/relationships/tags" Target="../tags/tag399.xml" /><Relationship Id="rId6" Type="http://schemas.openxmlformats.org/officeDocument/2006/relationships/tags" Target="../tags/tag400.xml" /><Relationship Id="rId7" Type="http://schemas.openxmlformats.org/officeDocument/2006/relationships/tags" Target="../tags/tag401.xml" /><Relationship Id="rId8" Type="http://schemas.openxmlformats.org/officeDocument/2006/relationships/tags" Target="../tags/tag402.xml" /><Relationship Id="rId9" Type="http://schemas.openxmlformats.org/officeDocument/2006/relationships/image" Target="../media/image46.png"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420.xml" /><Relationship Id="rId11" Type="http://schemas.openxmlformats.org/officeDocument/2006/relationships/tags" Target="../tags/tag421.xml" /><Relationship Id="rId12" Type="http://schemas.openxmlformats.org/officeDocument/2006/relationships/tags" Target="../tags/tag422.xml" /><Relationship Id="rId13" Type="http://schemas.openxmlformats.org/officeDocument/2006/relationships/image" Target="../media/image10.png" /><Relationship Id="rId14" Type="http://schemas.openxmlformats.org/officeDocument/2006/relationships/image" Target="../media/image53.png" /><Relationship Id="rId15" Type="http://schemas.openxmlformats.org/officeDocument/2006/relationships/tags" Target="../tags/tag423.xml" /><Relationship Id="rId16" Type="http://schemas.openxmlformats.org/officeDocument/2006/relationships/tags" Target="../tags/tag424.xml" /><Relationship Id="rId2" Type="http://schemas.openxmlformats.org/officeDocument/2006/relationships/tags" Target="../tags/tag413.xml" /><Relationship Id="rId3" Type="http://schemas.openxmlformats.org/officeDocument/2006/relationships/tags" Target="../tags/tag414.xml" /><Relationship Id="rId4" Type="http://schemas.openxmlformats.org/officeDocument/2006/relationships/tags" Target="../tags/tag415.xml" /><Relationship Id="rId5" Type="http://schemas.openxmlformats.org/officeDocument/2006/relationships/tags" Target="../tags/tag416.xml" /><Relationship Id="rId6" Type="http://schemas.openxmlformats.org/officeDocument/2006/relationships/tags" Target="../tags/tag417.xml" /><Relationship Id="rId7" Type="http://schemas.openxmlformats.org/officeDocument/2006/relationships/tags" Target="../tags/tag418.xml" /><Relationship Id="rId8" Type="http://schemas.openxmlformats.org/officeDocument/2006/relationships/image" Target="../media/image52.png" /><Relationship Id="rId9" Type="http://schemas.openxmlformats.org/officeDocument/2006/relationships/tags" Target="../tags/tag419.xml"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tags" Target="../tags/tag425.xml" /><Relationship Id="rId3" Type="http://schemas.openxmlformats.org/officeDocument/2006/relationships/tags" Target="../tags/tag426.xml" /><Relationship Id="rId4" Type="http://schemas.openxmlformats.org/officeDocument/2006/relationships/tags" Target="../tags/tag427.xml"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177.xml" /><Relationship Id="rId11" Type="http://schemas.openxmlformats.org/officeDocument/2006/relationships/tags" Target="../tags/tag178.xml" /><Relationship Id="rId12" Type="http://schemas.openxmlformats.org/officeDocument/2006/relationships/tags" Target="../tags/tag179.xml" /><Relationship Id="rId13" Type="http://schemas.openxmlformats.org/officeDocument/2006/relationships/tags" Target="../tags/tag180.xml" /><Relationship Id="rId14" Type="http://schemas.openxmlformats.org/officeDocument/2006/relationships/tags" Target="../tags/tag181.xml" /><Relationship Id="rId15" Type="http://schemas.openxmlformats.org/officeDocument/2006/relationships/tags" Target="../tags/tag182.xml" /><Relationship Id="rId16" Type="http://schemas.openxmlformats.org/officeDocument/2006/relationships/tags" Target="../tags/tag183.xml" /><Relationship Id="rId17" Type="http://schemas.openxmlformats.org/officeDocument/2006/relationships/tags" Target="../tags/tag184.xml" /><Relationship Id="rId18" Type="http://schemas.openxmlformats.org/officeDocument/2006/relationships/tags" Target="../tags/tag185.xml" /><Relationship Id="rId19" Type="http://schemas.openxmlformats.org/officeDocument/2006/relationships/tags" Target="../tags/tag186.xml" /><Relationship Id="rId2" Type="http://schemas.openxmlformats.org/officeDocument/2006/relationships/tags" Target="../tags/tag170.xml" /><Relationship Id="rId20" Type="http://schemas.openxmlformats.org/officeDocument/2006/relationships/tags" Target="../tags/tag187.xml" /><Relationship Id="rId21" Type="http://schemas.openxmlformats.org/officeDocument/2006/relationships/tags" Target="../tags/tag188.xml" /><Relationship Id="rId22" Type="http://schemas.openxmlformats.org/officeDocument/2006/relationships/tags" Target="../tags/tag189.xml" /><Relationship Id="rId23" Type="http://schemas.openxmlformats.org/officeDocument/2006/relationships/tags" Target="../tags/tag190.xml" /><Relationship Id="rId24" Type="http://schemas.openxmlformats.org/officeDocument/2006/relationships/tags" Target="../tags/tag191.xml" /><Relationship Id="rId25" Type="http://schemas.openxmlformats.org/officeDocument/2006/relationships/tags" Target="../tags/tag192.xml" /><Relationship Id="rId26" Type="http://schemas.openxmlformats.org/officeDocument/2006/relationships/tags" Target="../tags/tag193.xml" /><Relationship Id="rId27" Type="http://schemas.openxmlformats.org/officeDocument/2006/relationships/tags" Target="../tags/tag194.xml" /><Relationship Id="rId28" Type="http://schemas.openxmlformats.org/officeDocument/2006/relationships/tags" Target="../tags/tag195.xml" /><Relationship Id="rId29" Type="http://schemas.openxmlformats.org/officeDocument/2006/relationships/tags" Target="../tags/tag196.xml" /><Relationship Id="rId3" Type="http://schemas.openxmlformats.org/officeDocument/2006/relationships/tags" Target="../tags/tag171.xml" /><Relationship Id="rId30" Type="http://schemas.openxmlformats.org/officeDocument/2006/relationships/tags" Target="../tags/tag197.xml" /><Relationship Id="rId4" Type="http://schemas.openxmlformats.org/officeDocument/2006/relationships/tags" Target="../tags/tag172.xml" /><Relationship Id="rId5" Type="http://schemas.openxmlformats.org/officeDocument/2006/relationships/tags" Target="../tags/tag173.xml" /><Relationship Id="rId6" Type="http://schemas.openxmlformats.org/officeDocument/2006/relationships/tags" Target="../tags/tag174.xml" /><Relationship Id="rId7" Type="http://schemas.openxmlformats.org/officeDocument/2006/relationships/image" Target="../media/image9.png" /><Relationship Id="rId8" Type="http://schemas.openxmlformats.org/officeDocument/2006/relationships/tags" Target="../tags/tag175.xml" /><Relationship Id="rId9" Type="http://schemas.openxmlformats.org/officeDocument/2006/relationships/tags" Target="../tags/tag176.xml"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436.xml" /><Relationship Id="rId11" Type="http://schemas.openxmlformats.org/officeDocument/2006/relationships/tags" Target="../tags/tag437.xml" /><Relationship Id="rId12" Type="http://schemas.openxmlformats.org/officeDocument/2006/relationships/tags" Target="../tags/tag438.xml" /><Relationship Id="rId13" Type="http://schemas.openxmlformats.org/officeDocument/2006/relationships/tags" Target="../tags/tag439.xml" /><Relationship Id="rId14" Type="http://schemas.openxmlformats.org/officeDocument/2006/relationships/tags" Target="../tags/tag440.xml" /><Relationship Id="rId15" Type="http://schemas.openxmlformats.org/officeDocument/2006/relationships/tags" Target="../tags/tag441.xml" /><Relationship Id="rId16" Type="http://schemas.openxmlformats.org/officeDocument/2006/relationships/tags" Target="../tags/tag442.xml" /><Relationship Id="rId17" Type="http://schemas.openxmlformats.org/officeDocument/2006/relationships/tags" Target="../tags/tag443.xml" /><Relationship Id="rId18" Type="http://schemas.openxmlformats.org/officeDocument/2006/relationships/tags" Target="../tags/tag444.xml" /><Relationship Id="rId19" Type="http://schemas.openxmlformats.org/officeDocument/2006/relationships/tags" Target="../tags/tag445.xml" /><Relationship Id="rId2" Type="http://schemas.openxmlformats.org/officeDocument/2006/relationships/tags" Target="../tags/tag428.xml" /><Relationship Id="rId20" Type="http://schemas.openxmlformats.org/officeDocument/2006/relationships/tags" Target="../tags/tag446.xml" /><Relationship Id="rId21" Type="http://schemas.openxmlformats.org/officeDocument/2006/relationships/tags" Target="../tags/tag447.xml" /><Relationship Id="rId22" Type="http://schemas.openxmlformats.org/officeDocument/2006/relationships/tags" Target="../tags/tag448.xml" /><Relationship Id="rId23" Type="http://schemas.openxmlformats.org/officeDocument/2006/relationships/tags" Target="../tags/tag449.xml" /><Relationship Id="rId24" Type="http://schemas.openxmlformats.org/officeDocument/2006/relationships/tags" Target="../tags/tag450.xml" /><Relationship Id="rId25" Type="http://schemas.openxmlformats.org/officeDocument/2006/relationships/tags" Target="../tags/tag451.xml" /><Relationship Id="rId26" Type="http://schemas.openxmlformats.org/officeDocument/2006/relationships/tags" Target="../tags/tag452.xml" /><Relationship Id="rId27" Type="http://schemas.openxmlformats.org/officeDocument/2006/relationships/tags" Target="../tags/tag453.xml" /><Relationship Id="rId28" Type="http://schemas.openxmlformats.org/officeDocument/2006/relationships/tags" Target="../tags/tag454.xml" /><Relationship Id="rId29" Type="http://schemas.openxmlformats.org/officeDocument/2006/relationships/tags" Target="../tags/tag455.xml" /><Relationship Id="rId3" Type="http://schemas.openxmlformats.org/officeDocument/2006/relationships/tags" Target="../tags/tag429.xml" /><Relationship Id="rId30" Type="http://schemas.openxmlformats.org/officeDocument/2006/relationships/tags" Target="../tags/tag456.xml" /><Relationship Id="rId31" Type="http://schemas.openxmlformats.org/officeDocument/2006/relationships/tags" Target="../tags/tag457.xml" /><Relationship Id="rId32" Type="http://schemas.openxmlformats.org/officeDocument/2006/relationships/tags" Target="../tags/tag458.xml" /><Relationship Id="rId33" Type="http://schemas.openxmlformats.org/officeDocument/2006/relationships/tags" Target="../tags/tag459.xml" /><Relationship Id="rId34" Type="http://schemas.openxmlformats.org/officeDocument/2006/relationships/tags" Target="../tags/tag460.xml" /><Relationship Id="rId35" Type="http://schemas.openxmlformats.org/officeDocument/2006/relationships/tags" Target="../tags/tag461.xml" /><Relationship Id="rId36" Type="http://schemas.openxmlformats.org/officeDocument/2006/relationships/tags" Target="../tags/tag462.xml" /><Relationship Id="rId37" Type="http://schemas.openxmlformats.org/officeDocument/2006/relationships/image" Target="../media/image54.png" /><Relationship Id="rId38" Type="http://schemas.openxmlformats.org/officeDocument/2006/relationships/tags" Target="../tags/tag463.xml" /><Relationship Id="rId39" Type="http://schemas.openxmlformats.org/officeDocument/2006/relationships/tags" Target="../tags/tag464.xml" /><Relationship Id="rId4" Type="http://schemas.openxmlformats.org/officeDocument/2006/relationships/tags" Target="../tags/tag430.xml" /><Relationship Id="rId40" Type="http://schemas.openxmlformats.org/officeDocument/2006/relationships/image" Target="../media/image55.png" /><Relationship Id="rId41" Type="http://schemas.openxmlformats.org/officeDocument/2006/relationships/tags" Target="../tags/tag465.xml" /><Relationship Id="rId42" Type="http://schemas.openxmlformats.org/officeDocument/2006/relationships/image" Target="../media/image56.png" /><Relationship Id="rId43" Type="http://schemas.openxmlformats.org/officeDocument/2006/relationships/tags" Target="../tags/tag466.xml" /><Relationship Id="rId5" Type="http://schemas.openxmlformats.org/officeDocument/2006/relationships/tags" Target="../tags/tag431.xml" /><Relationship Id="rId6" Type="http://schemas.openxmlformats.org/officeDocument/2006/relationships/tags" Target="../tags/tag432.xml" /><Relationship Id="rId7" Type="http://schemas.openxmlformats.org/officeDocument/2006/relationships/tags" Target="../tags/tag433.xml" /><Relationship Id="rId8" Type="http://schemas.openxmlformats.org/officeDocument/2006/relationships/tags" Target="../tags/tag434.xml" /><Relationship Id="rId9" Type="http://schemas.openxmlformats.org/officeDocument/2006/relationships/tags" Target="../tags/tag435.xml"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205.xml" /><Relationship Id="rId11" Type="http://schemas.openxmlformats.org/officeDocument/2006/relationships/tags" Target="../tags/tag206.xml" /><Relationship Id="rId12" Type="http://schemas.openxmlformats.org/officeDocument/2006/relationships/tags" Target="../tags/tag207.xml" /><Relationship Id="rId13" Type="http://schemas.openxmlformats.org/officeDocument/2006/relationships/tags" Target="../tags/tag208.xml" /><Relationship Id="rId14" Type="http://schemas.openxmlformats.org/officeDocument/2006/relationships/tags" Target="../tags/tag209.xml" /><Relationship Id="rId15" Type="http://schemas.openxmlformats.org/officeDocument/2006/relationships/tags" Target="../tags/tag210.xml" /><Relationship Id="rId16" Type="http://schemas.openxmlformats.org/officeDocument/2006/relationships/tags" Target="../tags/tag211.xml" /><Relationship Id="rId2" Type="http://schemas.openxmlformats.org/officeDocument/2006/relationships/tags" Target="../tags/tag198.xml" /><Relationship Id="rId3" Type="http://schemas.openxmlformats.org/officeDocument/2006/relationships/tags" Target="../tags/tag199.xml" /><Relationship Id="rId4" Type="http://schemas.openxmlformats.org/officeDocument/2006/relationships/tags" Target="../tags/tag200.xml" /><Relationship Id="rId5" Type="http://schemas.openxmlformats.org/officeDocument/2006/relationships/tags" Target="../tags/tag201.xml" /><Relationship Id="rId6" Type="http://schemas.openxmlformats.org/officeDocument/2006/relationships/tags" Target="../tags/tag202.xml" /><Relationship Id="rId7" Type="http://schemas.openxmlformats.org/officeDocument/2006/relationships/tags" Target="../tags/tag203.xml" /><Relationship Id="rId8" Type="http://schemas.openxmlformats.org/officeDocument/2006/relationships/tags" Target="../tags/tag204.xml" /><Relationship Id="rId9" Type="http://schemas.openxmlformats.org/officeDocument/2006/relationships/image" Target="../media/image10.png"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tags" Target="../tags/tag212.xml" /><Relationship Id="rId3" Type="http://schemas.openxmlformats.org/officeDocument/2006/relationships/tags" Target="../tags/tag213.xml" /><Relationship Id="rId4" Type="http://schemas.openxmlformats.org/officeDocument/2006/relationships/tags" Target="../tags/tag214.xml" /><Relationship Id="rId5" Type="http://schemas.openxmlformats.org/officeDocument/2006/relationships/tags" Target="../tags/tag215.xml"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222.xml" /><Relationship Id="rId11" Type="http://schemas.openxmlformats.org/officeDocument/2006/relationships/tags" Target="../tags/tag223.xml" /><Relationship Id="rId12" Type="http://schemas.openxmlformats.org/officeDocument/2006/relationships/image" Target="../media/image13.jpeg" /><Relationship Id="rId13" Type="http://schemas.openxmlformats.org/officeDocument/2006/relationships/tags" Target="../tags/tag224.xml" /><Relationship Id="rId14" Type="http://schemas.openxmlformats.org/officeDocument/2006/relationships/image" Target="../media/image14.jpeg" /><Relationship Id="rId15" Type="http://schemas.openxmlformats.org/officeDocument/2006/relationships/tags" Target="../tags/tag225.xml" /><Relationship Id="rId16" Type="http://schemas.openxmlformats.org/officeDocument/2006/relationships/tags" Target="../tags/tag226.xml" /><Relationship Id="rId17" Type="http://schemas.openxmlformats.org/officeDocument/2006/relationships/image" Target="../media/image15.png" /><Relationship Id="rId18" Type="http://schemas.openxmlformats.org/officeDocument/2006/relationships/tags" Target="../tags/tag227.xml" /><Relationship Id="rId19" Type="http://schemas.openxmlformats.org/officeDocument/2006/relationships/tags" Target="../tags/tag228.xml" /><Relationship Id="rId2" Type="http://schemas.openxmlformats.org/officeDocument/2006/relationships/tags" Target="../tags/tag216.xml" /><Relationship Id="rId20" Type="http://schemas.openxmlformats.org/officeDocument/2006/relationships/tags" Target="../tags/tag229.xml" /><Relationship Id="rId21" Type="http://schemas.openxmlformats.org/officeDocument/2006/relationships/tags" Target="../tags/tag230.xml" /><Relationship Id="rId22" Type="http://schemas.openxmlformats.org/officeDocument/2006/relationships/tags" Target="../tags/tag231.xml" /><Relationship Id="rId23" Type="http://schemas.openxmlformats.org/officeDocument/2006/relationships/tags" Target="../tags/tag232.xml" /><Relationship Id="rId24" Type="http://schemas.openxmlformats.org/officeDocument/2006/relationships/tags" Target="../tags/tag233.xml" /><Relationship Id="rId25" Type="http://schemas.openxmlformats.org/officeDocument/2006/relationships/tags" Target="../tags/tag234.xml" /><Relationship Id="rId26" Type="http://schemas.openxmlformats.org/officeDocument/2006/relationships/tags" Target="../tags/tag235.xml" /><Relationship Id="rId27" Type="http://schemas.openxmlformats.org/officeDocument/2006/relationships/tags" Target="../tags/tag236.xml" /><Relationship Id="rId28" Type="http://schemas.openxmlformats.org/officeDocument/2006/relationships/tags" Target="../tags/tag237.xml" /><Relationship Id="rId29" Type="http://schemas.openxmlformats.org/officeDocument/2006/relationships/tags" Target="../tags/tag238.xml" /><Relationship Id="rId3" Type="http://schemas.openxmlformats.org/officeDocument/2006/relationships/tags" Target="../tags/tag217.xml" /><Relationship Id="rId30" Type="http://schemas.openxmlformats.org/officeDocument/2006/relationships/tags" Target="../tags/tag239.xml" /><Relationship Id="rId31" Type="http://schemas.openxmlformats.org/officeDocument/2006/relationships/tags" Target="../tags/tag240.xml" /><Relationship Id="rId32" Type="http://schemas.openxmlformats.org/officeDocument/2006/relationships/tags" Target="../tags/tag241.xml" /><Relationship Id="rId33" Type="http://schemas.openxmlformats.org/officeDocument/2006/relationships/tags" Target="../tags/tag242.xml" /><Relationship Id="rId34" Type="http://schemas.openxmlformats.org/officeDocument/2006/relationships/tags" Target="../tags/tag243.xml" /><Relationship Id="rId35" Type="http://schemas.openxmlformats.org/officeDocument/2006/relationships/tags" Target="../tags/tag244.xml" /><Relationship Id="rId36" Type="http://schemas.openxmlformats.org/officeDocument/2006/relationships/tags" Target="../tags/tag245.xml" /><Relationship Id="rId37" Type="http://schemas.openxmlformats.org/officeDocument/2006/relationships/tags" Target="../tags/tag246.xml" /><Relationship Id="rId38" Type="http://schemas.openxmlformats.org/officeDocument/2006/relationships/tags" Target="../tags/tag247.xml" /><Relationship Id="rId4" Type="http://schemas.openxmlformats.org/officeDocument/2006/relationships/tags" Target="../tags/tag218.xml" /><Relationship Id="rId5" Type="http://schemas.openxmlformats.org/officeDocument/2006/relationships/tags" Target="../tags/tag219.xml" /><Relationship Id="rId6" Type="http://schemas.openxmlformats.org/officeDocument/2006/relationships/tags" Target="../tags/tag220.xml" /><Relationship Id="rId7" Type="http://schemas.openxmlformats.org/officeDocument/2006/relationships/image" Target="../media/image11.png" /><Relationship Id="rId8" Type="http://schemas.openxmlformats.org/officeDocument/2006/relationships/tags" Target="../tags/tag221.xml" /><Relationship Id="rId9" Type="http://schemas.openxmlformats.org/officeDocument/2006/relationships/image" Target="../media/image12.png"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256.xml" /><Relationship Id="rId2" Type="http://schemas.openxmlformats.org/officeDocument/2006/relationships/tags" Target="../tags/tag248.xml" /><Relationship Id="rId3" Type="http://schemas.openxmlformats.org/officeDocument/2006/relationships/tags" Target="../tags/tag249.xml" /><Relationship Id="rId4" Type="http://schemas.openxmlformats.org/officeDocument/2006/relationships/tags" Target="../tags/tag250.xml" /><Relationship Id="rId5" Type="http://schemas.openxmlformats.org/officeDocument/2006/relationships/tags" Target="../tags/tag251.xml" /><Relationship Id="rId6" Type="http://schemas.openxmlformats.org/officeDocument/2006/relationships/tags" Target="../tags/tag252.xml" /><Relationship Id="rId7" Type="http://schemas.openxmlformats.org/officeDocument/2006/relationships/tags" Target="../tags/tag253.xml" /><Relationship Id="rId8" Type="http://schemas.openxmlformats.org/officeDocument/2006/relationships/tags" Target="../tags/tag254.xml" /><Relationship Id="rId9" Type="http://schemas.openxmlformats.org/officeDocument/2006/relationships/tags" Target="../tags/tag255.xml"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262.xml" /><Relationship Id="rId11" Type="http://schemas.openxmlformats.org/officeDocument/2006/relationships/tags" Target="../tags/tag263.xml" /><Relationship Id="rId12" Type="http://schemas.openxmlformats.org/officeDocument/2006/relationships/tags" Target="../tags/tag264.xml" /><Relationship Id="rId13" Type="http://schemas.openxmlformats.org/officeDocument/2006/relationships/tags" Target="../tags/tag265.xml" /><Relationship Id="rId14" Type="http://schemas.openxmlformats.org/officeDocument/2006/relationships/tags" Target="../tags/tag266.xml" /><Relationship Id="rId15" Type="http://schemas.openxmlformats.org/officeDocument/2006/relationships/tags" Target="../tags/tag267.xml" /><Relationship Id="rId16" Type="http://schemas.openxmlformats.org/officeDocument/2006/relationships/tags" Target="../tags/tag268.xml" /><Relationship Id="rId17" Type="http://schemas.openxmlformats.org/officeDocument/2006/relationships/tags" Target="../tags/tag269.xml" /><Relationship Id="rId18" Type="http://schemas.openxmlformats.org/officeDocument/2006/relationships/image" Target="../media/image19.png" /><Relationship Id="rId19" Type="http://schemas.openxmlformats.org/officeDocument/2006/relationships/tags" Target="../tags/tag270.xml" /><Relationship Id="rId2" Type="http://schemas.openxmlformats.org/officeDocument/2006/relationships/tags" Target="../tags/tag257.xml" /><Relationship Id="rId20" Type="http://schemas.openxmlformats.org/officeDocument/2006/relationships/image" Target="../media/image20.png" /><Relationship Id="rId21" Type="http://schemas.openxmlformats.org/officeDocument/2006/relationships/tags" Target="../tags/tag271.xml" /><Relationship Id="rId22" Type="http://schemas.openxmlformats.org/officeDocument/2006/relationships/image" Target="../media/image21.png" /><Relationship Id="rId23" Type="http://schemas.openxmlformats.org/officeDocument/2006/relationships/tags" Target="../tags/tag272.xml" /><Relationship Id="rId24" Type="http://schemas.openxmlformats.org/officeDocument/2006/relationships/image" Target="../media/image22.png" /><Relationship Id="rId25" Type="http://schemas.openxmlformats.org/officeDocument/2006/relationships/tags" Target="../tags/tag273.xml" /><Relationship Id="rId26" Type="http://schemas.openxmlformats.org/officeDocument/2006/relationships/image" Target="../media/image23.png" /><Relationship Id="rId27" Type="http://schemas.openxmlformats.org/officeDocument/2006/relationships/tags" Target="../tags/tag274.xml" /><Relationship Id="rId28" Type="http://schemas.openxmlformats.org/officeDocument/2006/relationships/image" Target="../media/image24.jpeg" /><Relationship Id="rId29" Type="http://schemas.openxmlformats.org/officeDocument/2006/relationships/tags" Target="../tags/tag275.xml" /><Relationship Id="rId3" Type="http://schemas.openxmlformats.org/officeDocument/2006/relationships/tags" Target="../tags/tag258.xml" /><Relationship Id="rId30" Type="http://schemas.openxmlformats.org/officeDocument/2006/relationships/image" Target="../media/image25.png" /><Relationship Id="rId31" Type="http://schemas.openxmlformats.org/officeDocument/2006/relationships/tags" Target="../tags/tag276.xml" /><Relationship Id="rId32" Type="http://schemas.openxmlformats.org/officeDocument/2006/relationships/tags" Target="../tags/tag277.xml" /><Relationship Id="rId33" Type="http://schemas.openxmlformats.org/officeDocument/2006/relationships/tags" Target="../tags/tag278.xml" /><Relationship Id="rId34" Type="http://schemas.openxmlformats.org/officeDocument/2006/relationships/tags" Target="../tags/tag279.xml" /><Relationship Id="rId35" Type="http://schemas.openxmlformats.org/officeDocument/2006/relationships/tags" Target="../tags/tag280.xml" /><Relationship Id="rId4" Type="http://schemas.openxmlformats.org/officeDocument/2006/relationships/tags" Target="../tags/tag259.xml" /><Relationship Id="rId5" Type="http://schemas.openxmlformats.org/officeDocument/2006/relationships/image" Target="../media/image16.png" /><Relationship Id="rId6" Type="http://schemas.openxmlformats.org/officeDocument/2006/relationships/tags" Target="../tags/tag260.xml" /><Relationship Id="rId7" Type="http://schemas.openxmlformats.org/officeDocument/2006/relationships/image" Target="../media/image17.png" /><Relationship Id="rId8" Type="http://schemas.openxmlformats.org/officeDocument/2006/relationships/tags" Target="../tags/tag261.xml" /><Relationship Id="rId9" Type="http://schemas.openxmlformats.org/officeDocument/2006/relationships/image" Target="../media/image18.png"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286.xml" /><Relationship Id="rId11" Type="http://schemas.openxmlformats.org/officeDocument/2006/relationships/image" Target="../media/image29.jpeg" /><Relationship Id="rId12" Type="http://schemas.openxmlformats.org/officeDocument/2006/relationships/tags" Target="../tags/tag287.xml" /><Relationship Id="rId13" Type="http://schemas.openxmlformats.org/officeDocument/2006/relationships/tags" Target="../tags/tag288.xml" /><Relationship Id="rId14" Type="http://schemas.openxmlformats.org/officeDocument/2006/relationships/image" Target="../media/image30.jpeg" /><Relationship Id="rId15" Type="http://schemas.openxmlformats.org/officeDocument/2006/relationships/tags" Target="../tags/tag289.xml" /><Relationship Id="rId16" Type="http://schemas.openxmlformats.org/officeDocument/2006/relationships/tags" Target="../tags/tag290.xml" /><Relationship Id="rId17" Type="http://schemas.openxmlformats.org/officeDocument/2006/relationships/image" Target="../media/image31.png" /><Relationship Id="rId18" Type="http://schemas.openxmlformats.org/officeDocument/2006/relationships/tags" Target="../tags/tag291.xml" /><Relationship Id="rId19" Type="http://schemas.openxmlformats.org/officeDocument/2006/relationships/tags" Target="../tags/tag292.xml" /><Relationship Id="rId2" Type="http://schemas.openxmlformats.org/officeDocument/2006/relationships/tags" Target="../tags/tag281.xml" /><Relationship Id="rId20" Type="http://schemas.openxmlformats.org/officeDocument/2006/relationships/tags" Target="../tags/tag293.xml" /><Relationship Id="rId21" Type="http://schemas.openxmlformats.org/officeDocument/2006/relationships/image" Target="../media/image32.png" /><Relationship Id="rId22" Type="http://schemas.openxmlformats.org/officeDocument/2006/relationships/tags" Target="../tags/tag294.xml" /><Relationship Id="rId3" Type="http://schemas.openxmlformats.org/officeDocument/2006/relationships/tags" Target="../tags/tag282.xml" /><Relationship Id="rId4" Type="http://schemas.openxmlformats.org/officeDocument/2006/relationships/image" Target="../media/image26.png" /><Relationship Id="rId5" Type="http://schemas.openxmlformats.org/officeDocument/2006/relationships/tags" Target="../tags/tag283.xml" /><Relationship Id="rId6" Type="http://schemas.openxmlformats.org/officeDocument/2006/relationships/image" Target="../media/image27.jpeg" /><Relationship Id="rId7" Type="http://schemas.openxmlformats.org/officeDocument/2006/relationships/tags" Target="../tags/tag284.xml" /><Relationship Id="rId8" Type="http://schemas.openxmlformats.org/officeDocument/2006/relationships/image" Target="../media/image28.png" /><Relationship Id="rId9" Type="http://schemas.openxmlformats.org/officeDocument/2006/relationships/tags" Target="../tags/tag285.xml"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image" Target="../media/image34.jpeg" /><Relationship Id="rId11" Type="http://schemas.openxmlformats.org/officeDocument/2006/relationships/tags" Target="../tags/tag305.xml" /><Relationship Id="rId12" Type="http://schemas.openxmlformats.org/officeDocument/2006/relationships/image" Target="../media/image35.jpeg" /><Relationship Id="rId13" Type="http://schemas.openxmlformats.org/officeDocument/2006/relationships/tags" Target="../tags/tag306.xml" /><Relationship Id="rId14" Type="http://schemas.openxmlformats.org/officeDocument/2006/relationships/tags" Target="../tags/tag307.xml" /><Relationship Id="rId15" Type="http://schemas.openxmlformats.org/officeDocument/2006/relationships/tags" Target="../tags/tag308.xml" /><Relationship Id="rId16" Type="http://schemas.openxmlformats.org/officeDocument/2006/relationships/image" Target="../media/image36.jpeg" /><Relationship Id="rId17" Type="http://schemas.openxmlformats.org/officeDocument/2006/relationships/tags" Target="../tags/tag309.xml" /><Relationship Id="rId18" Type="http://schemas.openxmlformats.org/officeDocument/2006/relationships/tags" Target="../tags/tag310.xml" /><Relationship Id="rId2" Type="http://schemas.openxmlformats.org/officeDocument/2006/relationships/notesSlide" Target="../notesSlides/notesSlide1.xml" /><Relationship Id="rId3" Type="http://schemas.openxmlformats.org/officeDocument/2006/relationships/tags" Target="../tags/tag299.xml" /><Relationship Id="rId4" Type="http://schemas.openxmlformats.org/officeDocument/2006/relationships/tags" Target="../tags/tag300.xml" /><Relationship Id="rId5" Type="http://schemas.openxmlformats.org/officeDocument/2006/relationships/tags" Target="../tags/tag301.xml" /><Relationship Id="rId6" Type="http://schemas.openxmlformats.org/officeDocument/2006/relationships/image" Target="../media/image33.png" /><Relationship Id="rId7" Type="http://schemas.openxmlformats.org/officeDocument/2006/relationships/tags" Target="../tags/tag302.xml" /><Relationship Id="rId8" Type="http://schemas.openxmlformats.org/officeDocument/2006/relationships/tags" Target="../tags/tag303.xml" /><Relationship Id="rId9" Type="http://schemas.openxmlformats.org/officeDocument/2006/relationships/tags" Target="../tags/tag304.xml" /></Relationships>
</file>

<file path=ppt/slides/slide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13" name="TextBox 4"/>
          <p:cNvSpPr txBox="1">
            <a:spLocks noChangeArrowheads="1"/>
          </p:cNvSpPr>
          <p:nvPr>
            <p:custDataLst>
              <p:tags r:id="rId3"/>
            </p:custDataLst>
          </p:nvPr>
        </p:nvSpPr>
        <p:spPr bwMode="auto">
          <a:xfrm>
            <a:off x="2201545" y="847725"/>
            <a:ext cx="7788275" cy="1584960"/>
          </a:xfrm>
          <a:prstGeom prst="rect">
            <a:avLst/>
          </a:prstGeom>
          <a:noFill/>
          <a:ln w="9525">
            <a:noFill/>
            <a:miter lim="800000"/>
          </a:ln>
          <a:extLst>
            <a:ext uri="{909E8E84-426E-40DD-AFC4-6F175D3DCCD1}">
              <a14:hiddenFill xmlns:a14="http://schemas.microsoft.com/office/drawing/2010/main">
                <a:solidFill>
                  <a:schemeClr val="bg1"/>
                </a:solidFill>
              </a14:hiddenFill>
            </a:ext>
          </a:extLst>
        </p:spPr>
        <p:txBody>
          <a:bodyPr wrap="square" lIns="108845" tIns="54422" rIns="108845" bIns="54422">
            <a:spAutoFit/>
          </a:bodyPr>
          <a:lstStyle/>
          <a:p>
            <a:pPr algn="ctr"/>
            <a:r>
              <a:rPr lang="zh-CN" altLang="en-US" sz="4800" b="1" smtClean="0">
                <a:latin typeface="言念君子温其如玉" charset="-122"/>
                <a:ea typeface="言念君子温其如玉" charset="-122"/>
                <a:cs typeface="言念君子温其如玉" charset="-122"/>
              </a:rPr>
              <a:t>第</a:t>
            </a:r>
            <a:r>
              <a:rPr lang="en-US" altLang="zh-CN" sz="4800" b="1" smtClean="0">
                <a:latin typeface="言念君子温其如玉" charset="-122"/>
                <a:ea typeface="言念君子温其如玉" charset="-122"/>
                <a:cs typeface="言念君子温其如玉" charset="-122"/>
              </a:rPr>
              <a:t>4</a:t>
            </a:r>
            <a:r>
              <a:rPr lang="zh-CN" altLang="en-US" sz="4800" b="1" smtClean="0">
                <a:latin typeface="言念君子温其如玉" charset="-122"/>
                <a:ea typeface="言念君子温其如玉" charset="-122"/>
                <a:cs typeface="言念君子温其如玉" charset="-122"/>
              </a:rPr>
              <a:t>章</a:t>
            </a:r>
            <a:r>
              <a:rPr lang="zh-CN" altLang="en-US" sz="4800" b="1">
                <a:latin typeface="言念君子温其如玉" charset="-122"/>
                <a:ea typeface="言念君子温其如玉" charset="-122"/>
                <a:cs typeface="言念君子温其如玉" charset="-122"/>
              </a:rPr>
              <a:t>第</a:t>
            </a:r>
            <a:r>
              <a:rPr lang="en-US" altLang="zh-CN" sz="4800" b="1">
                <a:latin typeface="言念君子温其如玉" charset="-122"/>
                <a:ea typeface="言念君子温其如玉" charset="-122"/>
                <a:cs typeface="言念君子温其如玉" charset="-122"/>
              </a:rPr>
              <a:t>2</a:t>
            </a:r>
            <a:r>
              <a:rPr lang="zh-CN" altLang="en-US" sz="4800" b="1">
                <a:latin typeface="言念君子温其如玉" charset="-122"/>
                <a:ea typeface="言念君子温其如玉" charset="-122"/>
                <a:cs typeface="言念君子温其如玉" charset="-122"/>
              </a:rPr>
              <a:t>节</a:t>
            </a:r>
            <a:endParaRPr lang="en-US" altLang="zh-CN" sz="4800" b="1">
              <a:latin typeface="言念君子温其如玉" charset="-122"/>
              <a:ea typeface="言念君子温其如玉" charset="-122"/>
              <a:cs typeface="言念君子温其如玉" charset="-122"/>
            </a:endParaRPr>
          </a:p>
          <a:p>
            <a:pPr algn="ctr"/>
            <a:r>
              <a:rPr lang="zh-CN" altLang="en-US" sz="4800" b="1">
                <a:latin typeface="言念君子温其如玉" charset="-122"/>
                <a:ea typeface="言念君子温其如玉" charset="-122"/>
                <a:cs typeface="言念君子温其如玉" charset="-122"/>
              </a:rPr>
              <a:t>生物多样性及其保护</a:t>
            </a:r>
            <a:endParaRPr lang="zh-CN" altLang="en-US" sz="4800" b="1">
              <a:latin typeface="言念君子温其如玉" charset="-122"/>
              <a:ea typeface="言念君子温其如玉" charset="-122"/>
              <a:cs typeface="言念君子温其如玉" charset="-122"/>
            </a:endParaRPr>
          </a:p>
        </p:txBody>
      </p:sp>
    </p:spTree>
    <p:custDataLst>
      <p:tags r:id="rId4"/>
    </p:custDataLst>
  </p:cSld>
  <p:clrMapOvr>
    <a:masterClrMapping/>
  </p:clrMapOvr>
  <p:transition/>
  <p:timing/>
</p:sld>
</file>

<file path=ppt/slides/slide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2" name="矩形 1"/>
          <p:cNvSpPr/>
          <p:nvPr>
            <p:custDataLst>
              <p:tags r:id="rId3"/>
            </p:custDataLst>
          </p:nvPr>
        </p:nvSpPr>
        <p:spPr>
          <a:xfrm>
            <a:off x="881134" y="708096"/>
            <a:ext cx="1405890" cy="583565"/>
          </a:xfrm>
          <a:prstGeom prst="rect">
            <a:avLst/>
          </a:prstGeom>
        </p:spPr>
        <p:txBody>
          <a:bodyPr wrap="none">
            <a:spAutoFit/>
          </a:bodyPr>
          <a:lstStyle/>
          <a:p>
            <a:r>
              <a:rPr lang="zh-CN" altLang="en-US" sz="3200" b="1" smtClean="0">
                <a:latin typeface="言念君子温其如玉" charset="-122"/>
                <a:ea typeface="言念君子温其如玉" charset="-122"/>
              </a:rPr>
              <a:t>小结：</a:t>
            </a:r>
            <a:endParaRPr lang="zh-CN" altLang="en-US" sz="3200" b="1" smtClean="0">
              <a:latin typeface="言念君子温其如玉" charset="-122"/>
              <a:ea typeface="言念君子温其如玉" charset="-122"/>
            </a:endParaRPr>
          </a:p>
        </p:txBody>
      </p:sp>
      <p:sp>
        <p:nvSpPr>
          <p:cNvPr id="6" name="矩形 5"/>
          <p:cNvSpPr/>
          <p:nvPr>
            <p:custDataLst>
              <p:tags r:id="rId4"/>
            </p:custDataLst>
          </p:nvPr>
        </p:nvSpPr>
        <p:spPr>
          <a:xfrm>
            <a:off x="1155817" y="1625588"/>
            <a:ext cx="2214880" cy="583565"/>
          </a:xfrm>
          <a:prstGeom prst="rect">
            <a:avLst/>
          </a:prstGeom>
        </p:spPr>
        <p:txBody>
          <a:bodyPr wrap="none">
            <a:spAutoFit/>
          </a:bodyPr>
          <a:lstStyle/>
          <a:p>
            <a:pPr lvl="0">
              <a:spcBef>
                <a:spcPct val="50000"/>
              </a:spcBef>
            </a:pPr>
            <a:r>
              <a:rPr lang="zh-CN" altLang="en-US" sz="3200" b="1" smtClean="0">
                <a:latin typeface="言念君子温其如玉" charset="-122"/>
                <a:ea typeface="言念君子温其如玉" charset="-122"/>
              </a:rPr>
              <a:t>直接价值：</a:t>
            </a:r>
            <a:endParaRPr lang="zh-CN" altLang="en-US" sz="3200" b="1" smtClean="0">
              <a:latin typeface="言念君子温其如玉" charset="-122"/>
              <a:ea typeface="言念君子温其如玉" charset="-122"/>
            </a:endParaRPr>
          </a:p>
        </p:txBody>
      </p:sp>
      <p:sp>
        <p:nvSpPr>
          <p:cNvPr id="7" name="矩形 6"/>
          <p:cNvSpPr/>
          <p:nvPr>
            <p:custDataLst>
              <p:tags r:id="rId5"/>
            </p:custDataLst>
          </p:nvPr>
        </p:nvSpPr>
        <p:spPr>
          <a:xfrm>
            <a:off x="959567" y="3459995"/>
            <a:ext cx="2468880" cy="583565"/>
          </a:xfrm>
          <a:prstGeom prst="rect">
            <a:avLst/>
          </a:prstGeom>
        </p:spPr>
        <p:txBody>
          <a:bodyPr wrap="none">
            <a:spAutoFit/>
          </a:bodyPr>
          <a:lstStyle/>
          <a:p>
            <a:pPr lvl="0">
              <a:spcBef>
                <a:spcPct val="50000"/>
              </a:spcBef>
            </a:pPr>
            <a:r>
              <a:rPr lang="zh-CN" altLang="en-US" smtClean="0">
                <a:latin typeface="言念君子温其如玉" charset="-122"/>
                <a:ea typeface="言念君子温其如玉" charset="-122"/>
                <a:cs typeface="言念君子温其如玉" charset="-122"/>
              </a:rPr>
              <a:t>    </a:t>
            </a:r>
            <a:r>
              <a:rPr lang="zh-CN" altLang="en-US" sz="3200" b="1" smtClean="0">
                <a:latin typeface="言念君子温其如玉" charset="-122"/>
                <a:ea typeface="言念君子温其如玉" charset="-122"/>
                <a:cs typeface="言念君子温其如玉" charset="-122"/>
              </a:rPr>
              <a:t>间接价值：</a:t>
            </a:r>
            <a:endParaRPr lang="en-US" altLang="zh-CN" sz="2800" b="1" smtClean="0">
              <a:latin typeface="言念君子温其如玉" charset="-122"/>
              <a:ea typeface="言念君子温其如玉" charset="-122"/>
              <a:cs typeface="言念君子温其如玉" charset="-122"/>
            </a:endParaRPr>
          </a:p>
        </p:txBody>
      </p:sp>
      <p:sp>
        <p:nvSpPr>
          <p:cNvPr id="8" name="矩形 7"/>
          <p:cNvSpPr/>
          <p:nvPr>
            <p:custDataLst>
              <p:tags r:id="rId6"/>
            </p:custDataLst>
          </p:nvPr>
        </p:nvSpPr>
        <p:spPr>
          <a:xfrm>
            <a:off x="1086795" y="5729760"/>
            <a:ext cx="2214880" cy="583565"/>
          </a:xfrm>
          <a:prstGeom prst="rect">
            <a:avLst/>
          </a:prstGeom>
        </p:spPr>
        <p:txBody>
          <a:bodyPr wrap="none">
            <a:spAutoFit/>
          </a:bodyPr>
          <a:lstStyle/>
          <a:p>
            <a:pPr lvl="0">
              <a:spcBef>
                <a:spcPct val="50000"/>
              </a:spcBef>
            </a:pPr>
            <a:r>
              <a:rPr lang="zh-CN" altLang="en-US" sz="3200" b="1" smtClean="0">
                <a:latin typeface="言念君子温其如玉" charset="-122"/>
                <a:ea typeface="言念君子温其如玉" charset="-122"/>
              </a:rPr>
              <a:t>潜在价值：</a:t>
            </a:r>
            <a:endParaRPr lang="zh-CN" altLang="en-US" sz="3200" b="1" smtClean="0">
              <a:latin typeface="言念君子温其如玉" charset="-122"/>
              <a:ea typeface="言念君子温其如玉" charset="-122"/>
            </a:endParaRPr>
          </a:p>
        </p:txBody>
      </p:sp>
      <p:sp>
        <p:nvSpPr>
          <p:cNvPr id="9" name="AutoShape 8"/>
          <p:cNvSpPr/>
          <p:nvPr>
            <p:custDataLst>
              <p:tags r:id="rId7"/>
            </p:custDataLst>
          </p:nvPr>
        </p:nvSpPr>
        <p:spPr>
          <a:xfrm>
            <a:off x="881380" y="1786889"/>
            <a:ext cx="207238" cy="4162161"/>
          </a:xfrm>
          <a:prstGeom prst="leftBrace">
            <a:avLst>
              <a:gd name="adj1" fmla="val 237760"/>
              <a:gd name="adj2" fmla="val 50000"/>
            </a:avLst>
          </a:prstGeom>
          <a:noFill/>
          <a:ln w="38100" cap="flat" cmpd="sng">
            <a:solidFill>
              <a:schemeClr val="tx1"/>
            </a:solidFill>
            <a:prstDash val="solid"/>
            <a:headEnd type="none" w="med" len="med"/>
            <a:tailEnd type="none" w="med" len="med"/>
          </a:ln>
        </p:spPr>
        <p:txBody>
          <a:bodyPr wrap="none" anchor="ctr"/>
          <a:lstStyle>
            <a:lvl1pPr marL="444500" indent="-444500" algn="just" rtl="0" eaLnBrk="0" fontAlgn="base" hangingPunct="0">
              <a:lnSpc>
                <a:spcPct val="110000"/>
              </a:lnSpc>
              <a:spcBef>
                <a:spcPts val="1800"/>
              </a:spcBef>
              <a:spcAft>
                <a:spcPct val="0"/>
              </a:spcAft>
              <a:buClr>
                <a:srgbClr val="963B22"/>
              </a:buClr>
              <a:buSzPct val="80000"/>
              <a:buBlip>
                <a:blip r:embed="rId8"/>
              </a:buBlip>
              <a:defRPr sz="2000" kern="1200">
                <a:solidFill>
                  <a:schemeClr val="tx1"/>
                </a:solidFill>
                <a:latin typeface="黑体" panose="02010609060101010101" charset="-122"/>
                <a:ea typeface="黑体" panose="02010609060101010101" charset="-122"/>
                <a:cs typeface="+mn-cs"/>
              </a:defRPr>
            </a:lvl1pPr>
            <a:lvl2pPr marL="444500" indent="-444500" algn="just" rtl="0" eaLnBrk="0" fontAlgn="base" hangingPunct="0">
              <a:lnSpc>
                <a:spcPct val="130000"/>
              </a:lnSpc>
              <a:spcBef>
                <a:spcPct val="0"/>
              </a:spcBef>
              <a:spcAft>
                <a:spcPts val="600"/>
              </a:spcAft>
              <a:buClr>
                <a:srgbClr val="9FD47C"/>
              </a:buClr>
              <a:buFont typeface="幼圆" panose="02010509060101010101" pitchFamily="49" charset="-122"/>
              <a:buChar char=" "/>
              <a:defRPr sz="1600" kern="1200">
                <a:solidFill>
                  <a:schemeClr val="tx1"/>
                </a:solidFill>
                <a:latin typeface="黑体" panose="02010609060101010101" charset="-122"/>
                <a:ea typeface="黑体" panose="02010609060101010101"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l" eaLnBrk="1" hangingPunct="1">
              <a:lnSpc>
                <a:spcPct val="100000"/>
              </a:lnSpc>
              <a:spcBef>
                <a:spcPct val="0"/>
              </a:spcBef>
              <a:buClrTx/>
              <a:buSzTx/>
              <a:buNone/>
            </a:pPr>
            <a:endParaRPr lang="zh-CN" altLang="en-US" sz="2600">
              <a:latin typeface="言念君子温其如玉" charset="-122"/>
              <a:ea typeface="言念君子温其如玉" charset="-122"/>
            </a:endParaRPr>
          </a:p>
        </p:txBody>
      </p:sp>
      <p:sp>
        <p:nvSpPr>
          <p:cNvPr id="10" name="矩形 9"/>
          <p:cNvSpPr/>
          <p:nvPr>
            <p:custDataLst>
              <p:tags r:id="rId9"/>
            </p:custDataLst>
          </p:nvPr>
        </p:nvSpPr>
        <p:spPr>
          <a:xfrm>
            <a:off x="1035483" y="4031291"/>
            <a:ext cx="2316480" cy="521970"/>
          </a:xfrm>
          <a:prstGeom prst="rect">
            <a:avLst/>
          </a:prstGeom>
        </p:spPr>
        <p:txBody>
          <a:bodyPr wrap="none">
            <a:spAutoFit/>
          </a:bodyPr>
          <a:lstStyle/>
          <a:p>
            <a:pPr lvl="0">
              <a:spcBef>
                <a:spcPct val="50000"/>
              </a:spcBef>
            </a:pPr>
            <a:r>
              <a:rPr lang="zh-CN" altLang="en-US" sz="2800" b="1" smtClean="0">
                <a:solidFill>
                  <a:srgbClr val="FF0000"/>
                </a:solidFill>
                <a:latin typeface="言念君子温其如玉" charset="-122"/>
                <a:ea typeface="言念君子温其如玉" charset="-122"/>
              </a:rPr>
              <a:t>（生态功能）</a:t>
            </a:r>
            <a:endParaRPr lang="zh-CN" altLang="en-US" sz="2800" b="1" smtClean="0">
              <a:solidFill>
                <a:srgbClr val="FF0000"/>
              </a:solidFill>
              <a:latin typeface="言念君子温其如玉" charset="-122"/>
              <a:ea typeface="言念君子温其如玉" charset="-122"/>
            </a:endParaRPr>
          </a:p>
        </p:txBody>
      </p:sp>
      <p:sp>
        <p:nvSpPr>
          <p:cNvPr id="11" name="矩形 10"/>
          <p:cNvSpPr/>
          <p:nvPr>
            <p:custDataLst>
              <p:tags r:id="rId10"/>
            </p:custDataLst>
          </p:nvPr>
        </p:nvSpPr>
        <p:spPr>
          <a:xfrm>
            <a:off x="3301363" y="2090565"/>
            <a:ext cx="2316480" cy="607695"/>
          </a:xfrm>
          <a:prstGeom prst="rect">
            <a:avLst/>
          </a:prstGeom>
        </p:spPr>
        <p:txBody>
          <a:bodyPr wrap="none">
            <a:spAutoFit/>
          </a:bodyPr>
          <a:lstStyle/>
          <a:p>
            <a:pPr algn="just">
              <a:lnSpc>
                <a:spcPct val="120000"/>
              </a:lnSpc>
            </a:pPr>
            <a:r>
              <a:rPr lang="zh-CN" altLang="en-US" sz="2800" b="1" smtClean="0">
                <a:solidFill>
                  <a:srgbClr val="FF0000"/>
                </a:solidFill>
                <a:latin typeface="言念君子温其如玉" charset="-122"/>
                <a:ea typeface="言念君子温其如玉" charset="-122"/>
                <a:cs typeface="Times New Roman" panose="02020603050405020304" pitchFamily="18" charset="0"/>
              </a:rPr>
              <a:t>非实用</a:t>
            </a:r>
            <a:r>
              <a:rPr lang="zh-CN" altLang="en-US" sz="2800" b="1" smtClean="0">
                <a:latin typeface="言念君子温其如玉" charset="-122"/>
                <a:ea typeface="言念君子温其如玉" charset="-122"/>
                <a:cs typeface="Times New Roman" panose="02020603050405020304" pitchFamily="18" charset="0"/>
              </a:rPr>
              <a:t>意义：</a:t>
            </a:r>
            <a:endParaRPr lang="en-US" altLang="zh-CN" sz="2800" b="1">
              <a:solidFill>
                <a:srgbClr val="FF0000"/>
              </a:solidFill>
              <a:latin typeface="言念君子温其如玉" charset="-122"/>
              <a:ea typeface="言念君子温其如玉" charset="-122"/>
              <a:cs typeface="Times New Roman" panose="02020603050405020304" pitchFamily="18" charset="0"/>
            </a:endParaRPr>
          </a:p>
        </p:txBody>
      </p:sp>
      <p:sp>
        <p:nvSpPr>
          <p:cNvPr id="12" name="矩形 11"/>
          <p:cNvSpPr/>
          <p:nvPr>
            <p:custDataLst>
              <p:tags r:id="rId11"/>
            </p:custDataLst>
          </p:nvPr>
        </p:nvSpPr>
        <p:spPr>
          <a:xfrm>
            <a:off x="3370352" y="1482833"/>
            <a:ext cx="1960880" cy="607695"/>
          </a:xfrm>
          <a:prstGeom prst="rect">
            <a:avLst/>
          </a:prstGeom>
        </p:spPr>
        <p:txBody>
          <a:bodyPr wrap="none">
            <a:spAutoFit/>
          </a:bodyPr>
          <a:lstStyle/>
          <a:p>
            <a:pPr algn="just">
              <a:lnSpc>
                <a:spcPct val="120000"/>
              </a:lnSpc>
            </a:pPr>
            <a:r>
              <a:rPr lang="zh-CN" altLang="en-US" sz="2800" b="1" smtClean="0">
                <a:solidFill>
                  <a:srgbClr val="FF0000"/>
                </a:solidFill>
                <a:latin typeface="言念君子温其如玉" charset="-122"/>
                <a:ea typeface="言念君子温其如玉" charset="-122"/>
                <a:cs typeface="Times New Roman" panose="02020603050405020304" pitchFamily="18" charset="0"/>
              </a:rPr>
              <a:t>实用</a:t>
            </a:r>
            <a:r>
              <a:rPr lang="zh-CN" altLang="en-US" sz="2800" b="1" smtClean="0">
                <a:latin typeface="言念君子温其如玉" charset="-122"/>
                <a:ea typeface="言念君子温其如玉" charset="-122"/>
                <a:cs typeface="Times New Roman" panose="02020603050405020304" pitchFamily="18" charset="0"/>
              </a:rPr>
              <a:t>意义：</a:t>
            </a:r>
            <a:endParaRPr lang="en-US" altLang="zh-CN" sz="2800" b="1" smtClean="0">
              <a:latin typeface="言念君子温其如玉" charset="-122"/>
              <a:ea typeface="言念君子温其如玉" charset="-122"/>
              <a:cs typeface="Times New Roman" panose="02020603050405020304" pitchFamily="18" charset="0"/>
            </a:endParaRPr>
          </a:p>
        </p:txBody>
      </p:sp>
      <p:sp>
        <p:nvSpPr>
          <p:cNvPr id="13" name="AutoShape 8"/>
          <p:cNvSpPr/>
          <p:nvPr>
            <p:custDataLst>
              <p:tags r:id="rId12"/>
            </p:custDataLst>
          </p:nvPr>
        </p:nvSpPr>
        <p:spPr>
          <a:xfrm>
            <a:off x="3208655" y="1625600"/>
            <a:ext cx="133985" cy="923290"/>
          </a:xfrm>
          <a:prstGeom prst="leftBrace">
            <a:avLst>
              <a:gd name="adj1" fmla="val 237760"/>
              <a:gd name="adj2" fmla="val 50000"/>
            </a:avLst>
          </a:prstGeom>
          <a:noFill/>
          <a:ln w="38100" cap="flat" cmpd="sng">
            <a:solidFill>
              <a:schemeClr val="tx1"/>
            </a:solidFill>
            <a:prstDash val="solid"/>
            <a:headEnd type="none" w="med" len="med"/>
            <a:tailEnd type="none" w="med" len="med"/>
          </a:ln>
        </p:spPr>
        <p:txBody>
          <a:bodyPr wrap="none" anchor="ctr"/>
          <a:lstStyle>
            <a:lvl1pPr marL="444500" indent="-444500" algn="just" rtl="0" eaLnBrk="0" fontAlgn="base" hangingPunct="0">
              <a:lnSpc>
                <a:spcPct val="110000"/>
              </a:lnSpc>
              <a:spcBef>
                <a:spcPts val="1800"/>
              </a:spcBef>
              <a:spcAft>
                <a:spcPct val="0"/>
              </a:spcAft>
              <a:buClr>
                <a:srgbClr val="963B22"/>
              </a:buClr>
              <a:buSzPct val="80000"/>
              <a:buBlip>
                <a:blip r:embed="rId8"/>
              </a:buBlip>
              <a:defRPr sz="2000" kern="1200">
                <a:solidFill>
                  <a:schemeClr val="tx1"/>
                </a:solidFill>
                <a:latin typeface="黑体" panose="02010609060101010101" charset="-122"/>
                <a:ea typeface="黑体" panose="02010609060101010101" charset="-122"/>
                <a:cs typeface="+mn-cs"/>
              </a:defRPr>
            </a:lvl1pPr>
            <a:lvl2pPr marL="444500" indent="-444500" algn="just" rtl="0" eaLnBrk="0" fontAlgn="base" hangingPunct="0">
              <a:lnSpc>
                <a:spcPct val="130000"/>
              </a:lnSpc>
              <a:spcBef>
                <a:spcPct val="0"/>
              </a:spcBef>
              <a:spcAft>
                <a:spcPts val="600"/>
              </a:spcAft>
              <a:buClr>
                <a:srgbClr val="9FD47C"/>
              </a:buClr>
              <a:buFont typeface="幼圆" panose="02010509060101010101" pitchFamily="49" charset="-122"/>
              <a:buChar char=" "/>
              <a:defRPr sz="1600" kern="1200">
                <a:solidFill>
                  <a:schemeClr val="tx1"/>
                </a:solidFill>
                <a:latin typeface="黑体" panose="02010609060101010101" charset="-122"/>
                <a:ea typeface="黑体" panose="02010609060101010101"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l" eaLnBrk="1" hangingPunct="1">
              <a:lnSpc>
                <a:spcPct val="100000"/>
              </a:lnSpc>
              <a:spcBef>
                <a:spcPct val="0"/>
              </a:spcBef>
              <a:buClrTx/>
              <a:buSzTx/>
              <a:buNone/>
            </a:pPr>
            <a:endParaRPr lang="zh-CN" altLang="en-US" sz="2600">
              <a:latin typeface="言念君子温其如玉" charset="-122"/>
              <a:ea typeface="言念君子温其如玉" charset="-122"/>
            </a:endParaRPr>
          </a:p>
        </p:txBody>
      </p:sp>
      <p:sp>
        <p:nvSpPr>
          <p:cNvPr id="14" name="矩形 13"/>
          <p:cNvSpPr/>
          <p:nvPr>
            <p:custDataLst>
              <p:tags r:id="rId13"/>
            </p:custDataLst>
          </p:nvPr>
        </p:nvSpPr>
        <p:spPr>
          <a:xfrm>
            <a:off x="5134934" y="1482414"/>
            <a:ext cx="4094480" cy="607695"/>
          </a:xfrm>
          <a:prstGeom prst="rect">
            <a:avLst/>
          </a:prstGeom>
        </p:spPr>
        <p:txBody>
          <a:bodyPr wrap="none">
            <a:spAutoFit/>
          </a:bodyPr>
          <a:lstStyle/>
          <a:p>
            <a:pPr algn="just">
              <a:lnSpc>
                <a:spcPct val="120000"/>
              </a:lnSpc>
            </a:pPr>
            <a:r>
              <a:rPr lang="zh-CN" altLang="en-US" sz="2800" b="1" smtClean="0">
                <a:solidFill>
                  <a:schemeClr val="accent5">
                    <a:lumMod val="75000"/>
                  </a:schemeClr>
                </a:solidFill>
                <a:latin typeface="言念君子温其如玉" charset="-122"/>
                <a:ea typeface="言念君子温其如玉" charset="-122"/>
                <a:cs typeface="Times New Roman" panose="02020603050405020304" pitchFamily="18" charset="0"/>
              </a:rPr>
              <a:t>食用、药用、工农业原料</a:t>
            </a:r>
            <a:endParaRPr lang="zh-CN" altLang="en-US" sz="2800" b="1" smtClean="0">
              <a:solidFill>
                <a:schemeClr val="accent5">
                  <a:lumMod val="75000"/>
                </a:schemeClr>
              </a:solidFill>
              <a:latin typeface="言念君子温其如玉" charset="-122"/>
              <a:ea typeface="言念君子温其如玉" charset="-122"/>
              <a:cs typeface="Times New Roman" panose="02020603050405020304" pitchFamily="18" charset="0"/>
            </a:endParaRPr>
          </a:p>
        </p:txBody>
      </p:sp>
      <p:sp>
        <p:nvSpPr>
          <p:cNvPr id="15" name="矩形 14"/>
          <p:cNvSpPr/>
          <p:nvPr>
            <p:custDataLst>
              <p:tags r:id="rId14"/>
            </p:custDataLst>
          </p:nvPr>
        </p:nvSpPr>
        <p:spPr>
          <a:xfrm>
            <a:off x="5463197" y="2140009"/>
            <a:ext cx="5872480" cy="607695"/>
          </a:xfrm>
          <a:prstGeom prst="rect">
            <a:avLst/>
          </a:prstGeom>
        </p:spPr>
        <p:txBody>
          <a:bodyPr wrap="none">
            <a:spAutoFit/>
          </a:bodyPr>
          <a:lstStyle/>
          <a:p>
            <a:pPr algn="just">
              <a:lnSpc>
                <a:spcPct val="120000"/>
              </a:lnSpc>
            </a:pPr>
            <a:r>
              <a:rPr lang="zh-CN" altLang="en-US" sz="2800" b="1" smtClean="0">
                <a:solidFill>
                  <a:schemeClr val="accent5">
                    <a:lumMod val="75000"/>
                  </a:schemeClr>
                </a:solidFill>
                <a:latin typeface="言念君子温其如玉" charset="-122"/>
                <a:ea typeface="言念君子温其如玉" charset="-122"/>
                <a:cs typeface="Times New Roman" panose="02020603050405020304" pitchFamily="18" charset="0"/>
              </a:rPr>
              <a:t>旅游观赏、科学研究、文学艺术创作</a:t>
            </a:r>
            <a:endParaRPr lang="zh-CN" altLang="en-US" sz="2800" b="1" smtClean="0">
              <a:solidFill>
                <a:schemeClr val="accent5">
                  <a:lumMod val="75000"/>
                </a:schemeClr>
              </a:solidFill>
              <a:latin typeface="言念君子温其如玉" charset="-122"/>
              <a:ea typeface="言念君子温其如玉" charset="-122"/>
              <a:cs typeface="Times New Roman" panose="02020603050405020304" pitchFamily="18" charset="0"/>
            </a:endParaRPr>
          </a:p>
        </p:txBody>
      </p:sp>
      <p:sp>
        <p:nvSpPr>
          <p:cNvPr id="16" name="矩形 15"/>
          <p:cNvSpPr/>
          <p:nvPr>
            <p:custDataLst>
              <p:tags r:id="rId15"/>
            </p:custDataLst>
          </p:nvPr>
        </p:nvSpPr>
        <p:spPr>
          <a:xfrm>
            <a:off x="3255645" y="2890520"/>
            <a:ext cx="6250940" cy="2158365"/>
          </a:xfrm>
          <a:prstGeom prst="rect">
            <a:avLst/>
          </a:prstGeom>
          <a:solidFill>
            <a:schemeClr val="accent4">
              <a:lumMod val="20000"/>
              <a:lumOff val="80000"/>
            </a:schemeClr>
          </a:solidFill>
        </p:spPr>
        <p:txBody>
          <a:bodyPr wrap="square">
            <a:spAutoFit/>
          </a:bodyPr>
          <a:lstStyle/>
          <a:p>
            <a:pPr algn="just">
              <a:lnSpc>
                <a:spcPct val="120000"/>
              </a:lnSpc>
            </a:pPr>
            <a:r>
              <a:rPr lang="zh-CN" altLang="en-US" sz="2800" b="1">
                <a:solidFill>
                  <a:srgbClr val="FF0000"/>
                </a:solidFill>
                <a:latin typeface="言念君子温其如玉" charset="-122"/>
                <a:ea typeface="言念君子温其如玉" charset="-122"/>
                <a:cs typeface="Times New Roman" panose="02020603050405020304" pitchFamily="18" charset="0"/>
              </a:rPr>
              <a:t>植物</a:t>
            </a:r>
            <a:r>
              <a:rPr lang="zh-CN" altLang="en-US" sz="2800" b="1">
                <a:solidFill>
                  <a:schemeClr val="tx1"/>
                </a:solidFill>
                <a:latin typeface="言念君子温其如玉" charset="-122"/>
                <a:ea typeface="言念君子温其如玉" charset="-122"/>
                <a:cs typeface="Times New Roman" panose="02020603050405020304" pitchFamily="18" charset="0"/>
              </a:rPr>
              <a:t>光合作用制造养料、固碳、放氧</a:t>
            </a:r>
            <a:endParaRPr lang="zh-CN" altLang="en-US" sz="2800" b="1">
              <a:solidFill>
                <a:schemeClr val="tx1"/>
              </a:solidFill>
              <a:latin typeface="言念君子温其如玉" charset="-122"/>
              <a:ea typeface="言念君子温其如玉" charset="-122"/>
              <a:cs typeface="Times New Roman" panose="02020603050405020304" pitchFamily="18" charset="0"/>
            </a:endParaRPr>
          </a:p>
          <a:p>
            <a:pPr algn="just">
              <a:lnSpc>
                <a:spcPct val="120000"/>
              </a:lnSpc>
            </a:pPr>
            <a:r>
              <a:rPr lang="zh-CN" altLang="en-US" sz="2800" b="1">
                <a:solidFill>
                  <a:srgbClr val="FF0000"/>
                </a:solidFill>
                <a:latin typeface="言念君子温其如玉" charset="-122"/>
                <a:ea typeface="言念君子温其如玉" charset="-122"/>
                <a:cs typeface="Times New Roman" panose="02020603050405020304" pitchFamily="18" charset="0"/>
              </a:rPr>
              <a:t>植被</a:t>
            </a:r>
            <a:r>
              <a:rPr lang="zh-CN" altLang="en-US" sz="2800" b="1">
                <a:solidFill>
                  <a:schemeClr val="accent5">
                    <a:lumMod val="75000"/>
                  </a:schemeClr>
                </a:solidFill>
                <a:latin typeface="言念君子温其如玉" charset="-122"/>
                <a:ea typeface="言念君子温其如玉" charset="-122"/>
                <a:cs typeface="Times New Roman" panose="02020603050405020304" pitchFamily="18" charset="0"/>
              </a:rPr>
              <a:t>防风固沙、水土保持</a:t>
            </a:r>
            <a:endParaRPr lang="zh-CN" altLang="en-US" sz="2800" b="1">
              <a:latin typeface="言念君子温其如玉" charset="-122"/>
              <a:ea typeface="言念君子温其如玉" charset="-122"/>
              <a:cs typeface="Times New Roman" panose="02020603050405020304" pitchFamily="18" charset="0"/>
            </a:endParaRPr>
          </a:p>
          <a:p>
            <a:pPr algn="just">
              <a:lnSpc>
                <a:spcPct val="120000"/>
              </a:lnSpc>
            </a:pPr>
            <a:r>
              <a:rPr lang="zh-CN" altLang="en-US" sz="2800" b="1">
                <a:solidFill>
                  <a:srgbClr val="FF0000"/>
                </a:solidFill>
                <a:latin typeface="言念君子温其如玉" charset="-122"/>
                <a:ea typeface="言念君子温其如玉" charset="-122"/>
                <a:cs typeface="Times New Roman" panose="02020603050405020304" pitchFamily="18" charset="0"/>
              </a:rPr>
              <a:t>湿地</a:t>
            </a:r>
            <a:r>
              <a:rPr lang="zh-CN" altLang="en-US" sz="2800" b="1">
                <a:solidFill>
                  <a:schemeClr val="tx1"/>
                </a:solidFill>
                <a:latin typeface="言念君子温其如玉" charset="-122"/>
                <a:ea typeface="言念君子温其如玉" charset="-122"/>
                <a:cs typeface="Times New Roman" panose="02020603050405020304" pitchFamily="18" charset="0"/>
              </a:rPr>
              <a:t>蓄洪防旱、净化水质、调节气候</a:t>
            </a:r>
            <a:endParaRPr lang="zh-CN" altLang="en-US" sz="2800" b="1">
              <a:gradFill>
                <a:gsLst>
                  <a:gs pos="0">
                    <a:srgbClr val="14CD68"/>
                  </a:gs>
                  <a:gs pos="100000">
                    <a:srgbClr val="0B6E38"/>
                  </a:gs>
                </a:gsLst>
                <a:lin scaled="0"/>
              </a:gradFill>
              <a:latin typeface="言念君子温其如玉" charset="-122"/>
              <a:ea typeface="言念君子温其如玉" charset="-122"/>
              <a:cs typeface="Times New Roman" panose="02020603050405020304" pitchFamily="18" charset="0"/>
            </a:endParaRPr>
          </a:p>
          <a:p>
            <a:pPr algn="just">
              <a:lnSpc>
                <a:spcPct val="120000"/>
              </a:lnSpc>
            </a:pPr>
            <a:r>
              <a:rPr lang="zh-CN" altLang="en-US" sz="2800" b="1">
                <a:solidFill>
                  <a:schemeClr val="accent5">
                    <a:lumMod val="75000"/>
                  </a:schemeClr>
                </a:solidFill>
                <a:latin typeface="言念君子温其如玉" charset="-122"/>
                <a:ea typeface="言念君子温其如玉" charset="-122"/>
                <a:cs typeface="Times New Roman" panose="02020603050405020304" pitchFamily="18" charset="0"/>
              </a:rPr>
              <a:t>促进</a:t>
            </a:r>
            <a:r>
              <a:rPr lang="zh-CN" altLang="en-US" sz="2800" b="1">
                <a:solidFill>
                  <a:srgbClr val="FF0000"/>
                </a:solidFill>
                <a:latin typeface="言念君子温其如玉" charset="-122"/>
                <a:ea typeface="言念君子温其如玉" charset="-122"/>
                <a:cs typeface="Times New Roman" panose="02020603050405020304" pitchFamily="18" charset="0"/>
              </a:rPr>
              <a:t>生态系统</a:t>
            </a:r>
            <a:r>
              <a:rPr lang="zh-CN" altLang="en-US" sz="2800" b="1">
                <a:solidFill>
                  <a:schemeClr val="accent5">
                    <a:lumMod val="75000"/>
                  </a:schemeClr>
                </a:solidFill>
                <a:latin typeface="言念君子温其如玉" charset="-122"/>
                <a:ea typeface="言念君子温其如玉" charset="-122"/>
                <a:cs typeface="Times New Roman" panose="02020603050405020304" pitchFamily="18" charset="0"/>
              </a:rPr>
              <a:t>基因流动和协同进化</a:t>
            </a:r>
            <a:endParaRPr lang="zh-CN" altLang="en-US" sz="2800" b="1">
              <a:solidFill>
                <a:schemeClr val="accent5">
                  <a:lumMod val="75000"/>
                </a:schemeClr>
              </a:solidFill>
              <a:latin typeface="言念君子温其如玉" charset="-122"/>
              <a:ea typeface="言念君子温其如玉" charset="-122"/>
              <a:cs typeface="Times New Roman" panose="02020603050405020304" pitchFamily="18" charset="0"/>
            </a:endParaRPr>
          </a:p>
        </p:txBody>
      </p:sp>
      <p:sp>
        <p:nvSpPr>
          <p:cNvPr id="17" name="矩形 16"/>
          <p:cNvSpPr/>
          <p:nvPr>
            <p:custDataLst>
              <p:tags r:id="rId16"/>
            </p:custDataLst>
          </p:nvPr>
        </p:nvSpPr>
        <p:spPr>
          <a:xfrm>
            <a:off x="3255682" y="5729808"/>
            <a:ext cx="3383280" cy="607695"/>
          </a:xfrm>
          <a:prstGeom prst="rect">
            <a:avLst/>
          </a:prstGeom>
        </p:spPr>
        <p:txBody>
          <a:bodyPr wrap="none">
            <a:spAutoFit/>
          </a:bodyPr>
          <a:lstStyle/>
          <a:p>
            <a:pPr algn="just">
              <a:lnSpc>
                <a:spcPct val="120000"/>
              </a:lnSpc>
            </a:pPr>
            <a:r>
              <a:rPr lang="zh-CN" altLang="en-US" sz="2800" b="1" smtClean="0">
                <a:solidFill>
                  <a:schemeClr val="accent5">
                    <a:lumMod val="75000"/>
                  </a:schemeClr>
                </a:solidFill>
                <a:latin typeface="言念君子温其如玉" charset="-122"/>
                <a:ea typeface="言念君子温其如玉" charset="-122"/>
                <a:cs typeface="Times New Roman" panose="02020603050405020304" pitchFamily="18" charset="0"/>
              </a:rPr>
              <a:t>目前尚不清楚的价值</a:t>
            </a:r>
            <a:endParaRPr lang="zh-CN" altLang="en-US" sz="2800" b="1" smtClean="0">
              <a:solidFill>
                <a:schemeClr val="accent5">
                  <a:lumMod val="75000"/>
                </a:schemeClr>
              </a:solidFill>
              <a:latin typeface="言念君子温其如玉" charset="-122"/>
              <a:ea typeface="言念君子温其如玉" charset="-122"/>
              <a:cs typeface="Times New Roman" panose="02020603050405020304" pitchFamily="18" charset="0"/>
            </a:endParaRPr>
          </a:p>
        </p:txBody>
      </p:sp>
      <p:sp>
        <p:nvSpPr>
          <p:cNvPr id="3" name="文本框 2"/>
          <p:cNvSpPr txBox="1"/>
          <p:nvPr>
            <p:custDataLst>
              <p:tags r:id="rId17"/>
            </p:custDataLst>
          </p:nvPr>
        </p:nvSpPr>
        <p:spPr>
          <a:xfrm>
            <a:off x="9506452" y="3391666"/>
            <a:ext cx="2347595" cy="953135"/>
          </a:xfrm>
          <a:prstGeom prst="rect">
            <a:avLst/>
          </a:prstGeom>
          <a:noFill/>
        </p:spPr>
        <p:txBody>
          <a:bodyPr wrap="square" rtlCol="0" anchor="t">
            <a:spAutoFit/>
          </a:bodyPr>
          <a:lstStyle/>
          <a:p>
            <a:r>
              <a:rPr lang="zh-CN" altLang="en-US" sz="2800" b="1" smtClean="0">
                <a:solidFill>
                  <a:srgbClr val="FF0000"/>
                </a:solidFill>
                <a:latin typeface="言念君子温其如玉" charset="-122"/>
                <a:ea typeface="言念君子温其如玉" charset="-122"/>
                <a:cs typeface="经典细圆繁" panose="02010609000101010101" pitchFamily="49" charset="-122"/>
                <a:sym typeface="Calibri" panose="020f0502020204030204" pitchFamily="2"/>
              </a:rPr>
              <a:t>间接价值明显大于直接价值</a:t>
            </a:r>
            <a:endParaRPr lang="zh-CN" altLang="en-US" sz="2800" b="1" smtClean="0">
              <a:solidFill>
                <a:srgbClr val="FF0000"/>
              </a:solidFill>
              <a:latin typeface="言念君子温其如玉" charset="-122"/>
              <a:ea typeface="言念君子温其如玉" charset="-122"/>
              <a:cs typeface="经典细圆繁" panose="02010609000101010101" pitchFamily="49" charset="-122"/>
              <a:sym typeface="Calibri" panose="020f0502020204030204" pitchFamily="2"/>
            </a:endParaRPr>
          </a:p>
        </p:txBody>
      </p:sp>
      <p:sp>
        <p:nvSpPr>
          <p:cNvPr id="22" name="矩形 21"/>
          <p:cNvSpPr/>
          <p:nvPr>
            <p:custDataLst>
              <p:tags r:id="rId18"/>
            </p:custDataLst>
          </p:nvPr>
        </p:nvSpPr>
        <p:spPr>
          <a:xfrm>
            <a:off x="3208343" y="5146876"/>
            <a:ext cx="5516880" cy="521970"/>
          </a:xfrm>
          <a:prstGeom prst="rect">
            <a:avLst/>
          </a:prstGeom>
          <a:solidFill>
            <a:schemeClr val="accent5">
              <a:lumMod val="20000"/>
              <a:lumOff val="80000"/>
            </a:schemeClr>
          </a:solidFill>
        </p:spPr>
        <p:txBody>
          <a:bodyPr wrap="none">
            <a:spAutoFit/>
          </a:bodyPr>
          <a:lstStyle/>
          <a:p>
            <a:pPr lvl="0"/>
            <a:r>
              <a:rPr lang="zh-CN" altLang="en-US" sz="2800" b="1" smtClean="0">
                <a:solidFill>
                  <a:srgbClr val="FF0000"/>
                </a:solidFill>
                <a:latin typeface="言念君子温其如玉" charset="-122"/>
                <a:ea typeface="言念君子温其如玉" charset="-122"/>
                <a:sym typeface="+mn-ea"/>
              </a:rPr>
              <a:t>主要体现在调节生态系统的功能上</a:t>
            </a:r>
            <a:endParaRPr lang="zh-CN" altLang="en-US" sz="2800" b="1" smtClean="0">
              <a:solidFill>
                <a:srgbClr val="FF0000"/>
              </a:solidFill>
              <a:latin typeface="言念君子温其如玉" charset="-122"/>
              <a:ea typeface="言念君子温其如玉" charset="-122"/>
              <a:sym typeface="+mn-ea"/>
            </a:endParaRPr>
          </a:p>
        </p:txBody>
      </p:sp>
      <p:pic>
        <p:nvPicPr>
          <p:cNvPr id="4" name="图片 3"/>
          <p:cNvPicPr>
            <a:picLocks noChangeAspect="1"/>
          </p:cNvPicPr>
          <p:nvPr>
            <p:custDataLst>
              <p:tags r:id="rId20"/>
            </p:custDataLst>
          </p:nvPr>
        </p:nvPicPr>
        <p:blipFill>
          <a:blip r:embed="rId19"/>
          <a:srcRect t="14044" b="7322"/>
          <a:stretch>
            <a:fillRect/>
          </a:stretch>
        </p:blipFill>
        <p:spPr>
          <a:xfrm>
            <a:off x="9657715" y="191135"/>
            <a:ext cx="2301875" cy="1948815"/>
          </a:xfrm>
          <a:prstGeom prst="rect">
            <a:avLst/>
          </a:prstGeom>
          <a:effectLst>
            <a:softEdge rad="127000"/>
          </a:effectLst>
        </p:spPr>
      </p:pic>
      <p:pic>
        <p:nvPicPr>
          <p:cNvPr id="42" name="图片 41"/>
          <p:cNvPicPr>
            <a:picLocks noChangeAspect="1"/>
          </p:cNvPicPr>
          <p:nvPr>
            <p:custDataLst>
              <p:tags r:id="rId22"/>
            </p:custDataLst>
          </p:nvPr>
        </p:nvPicPr>
        <p:blipFill>
          <a:blip r:embed="rId21"/>
          <a:srcRect l="40501" r="4696" b="25077"/>
          <a:stretch>
            <a:fillRect/>
          </a:stretch>
        </p:blipFill>
        <p:spPr>
          <a:xfrm>
            <a:off x="9327515" y="4552315"/>
            <a:ext cx="2730500" cy="2289175"/>
          </a:xfrm>
          <a:prstGeom prst="rect">
            <a:avLst/>
          </a:prstGeom>
          <a:effectLst>
            <a:softEdge rad="127000"/>
          </a:effectLst>
        </p:spPr>
      </p:pic>
    </p:spTree>
    <p:custDataLst>
      <p:tags r:id="rId23"/>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6" presetClass="entr" presetSubtype="21" fill="hold" grpId="3"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grpId="1"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par>
                                <p:cTn id="14" presetID="16" presetClass="entr" presetSubtype="21" fill="hold" grpId="2"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inVertical)">
                                      <p:cBhvr>
                                        <p:cTn id="16" dur="500"/>
                                        <p:tgtEl>
                                          <p:spTgt spid="8"/>
                                        </p:tgtEl>
                                      </p:cBhvr>
                                    </p:animEffect>
                                  </p:childTnLst>
                                </p:cTn>
                              </p:par>
                            </p:childTnLst>
                          </p:cTn>
                        </p:par>
                      </p:childTnLst>
                    </p:cTn>
                  </p:par>
                  <p:par>
                    <p:cTn id="17" fill="hold" nodeType="clickPar">
                      <p:stCondLst>
                        <p:cond delay="indefinite"/>
                      </p:stCondLst>
                      <p:childTnLst>
                        <p:par>
                          <p:cTn id="18" fill="hold" nodeType="afterGroup">
                            <p:stCondLst>
                              <p:cond delay="0"/>
                            </p:stCondLst>
                            <p:childTnLst>
                              <p:par>
                                <p:cTn id="19" presetID="16" presetClass="entr" presetSubtype="21" fill="hold" grpId="7"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arn(inVertical)">
                                      <p:cBhvr>
                                        <p:cTn id="21" dur="500"/>
                                        <p:tgtEl>
                                          <p:spTgt spid="13"/>
                                        </p:tgtEl>
                                      </p:cBhvr>
                                    </p:animEffect>
                                  </p:childTnLst>
                                </p:cTn>
                              </p:par>
                              <p:par>
                                <p:cTn id="22" presetID="16" presetClass="entr" presetSubtype="21" fill="hold" grpId="6"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arn(inVertical)">
                                      <p:cBhvr>
                                        <p:cTn id="24" dur="500"/>
                                        <p:tgtEl>
                                          <p:spTgt spid="12"/>
                                        </p:tgtEl>
                                      </p:cBhvr>
                                    </p:animEffect>
                                  </p:childTnLst>
                                </p:cTn>
                              </p:par>
                              <p:par>
                                <p:cTn id="25" presetID="16" presetClass="entr" presetSubtype="21" fill="hold" grpId="5"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inVertical)">
                                      <p:cBhvr>
                                        <p:cTn id="27" dur="500"/>
                                        <p:tgtEl>
                                          <p:spTgt spid="11"/>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2" presetClass="entr" presetSubtype="4" fill="hold" grpId="8" nodeType="click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fill="hold"/>
                                        <p:tgtEl>
                                          <p:spTgt spid="14"/>
                                        </p:tgtEl>
                                        <p:attrNameLst>
                                          <p:attrName>ppt_x</p:attrName>
                                        </p:attrNameLst>
                                      </p:cBhvr>
                                      <p:tavLst>
                                        <p:tav tm="0">
                                          <p:val>
                                            <p:strVal val="#ppt_x"/>
                                          </p:val>
                                        </p:tav>
                                        <p:tav tm="100000">
                                          <p:val>
                                            <p:strVal val="#ppt_x"/>
                                          </p:val>
                                        </p:tav>
                                      </p:tavLst>
                                    </p:anim>
                                    <p:anim calcmode="lin" valueType="num">
                                      <p:cBhvr additive="base">
                                        <p:cTn id="3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4" fill="hold" nodeType="clickPar">
                      <p:stCondLst>
                        <p:cond delay="indefinite"/>
                      </p:stCondLst>
                      <p:childTnLst>
                        <p:par>
                          <p:cTn id="35" fill="hold" nodeType="afterGroup">
                            <p:stCondLst>
                              <p:cond delay="0"/>
                            </p:stCondLst>
                            <p:childTnLst>
                              <p:par>
                                <p:cTn id="36" presetID="2" presetClass="entr" presetSubtype="4" fill="hold" grpId="9" nodeType="click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ppt_x"/>
                                          </p:val>
                                        </p:tav>
                                        <p:tav tm="100000">
                                          <p:val>
                                            <p:strVal val="#ppt_x"/>
                                          </p:val>
                                        </p:tav>
                                      </p:tavLst>
                                    </p:anim>
                                    <p:anim calcmode="lin" valueType="num">
                                      <p:cBhvr additive="base">
                                        <p:cTn id="3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0" fill="hold" nodeType="clickPar">
                      <p:stCondLst>
                        <p:cond delay="indefinite"/>
                      </p:stCondLst>
                      <p:childTnLst>
                        <p:par>
                          <p:cTn id="41" fill="hold" nodeType="afterGroup">
                            <p:stCondLst>
                              <p:cond delay="0"/>
                            </p:stCondLst>
                            <p:childTnLst>
                              <p:par>
                                <p:cTn id="42" presetID="16" presetClass="entr" presetSubtype="21" fill="hold" grpId="10" nodeType="click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barn(inVertical)">
                                      <p:cBhvr>
                                        <p:cTn id="44" dur="500"/>
                                        <p:tgtEl>
                                          <p:spTgt spid="16"/>
                                        </p:tgtEl>
                                      </p:cBhvr>
                                    </p:animEffect>
                                  </p:childTnLst>
                                </p:cTn>
                              </p:par>
                            </p:childTnLst>
                          </p:cTn>
                        </p:par>
                      </p:childTnLst>
                    </p:cTn>
                  </p:par>
                  <p:par>
                    <p:cTn id="45" fill="hold" nodeType="clickPar">
                      <p:stCondLst>
                        <p:cond delay="indefinite"/>
                      </p:stCondLst>
                      <p:childTnLst>
                        <p:par>
                          <p:cTn id="46" fill="hold" nodeType="afterGroup">
                            <p:stCondLst>
                              <p:cond delay="0"/>
                            </p:stCondLst>
                            <p:childTnLst>
                              <p:par>
                                <p:cTn id="47" presetID="2" presetClass="entr" presetSubtype="4" fill="hold" grpId="14" nodeType="click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ppt_x"/>
                                          </p:val>
                                        </p:tav>
                                        <p:tav tm="100000">
                                          <p:val>
                                            <p:strVal val="#ppt_x"/>
                                          </p:val>
                                        </p:tav>
                                      </p:tavLst>
                                    </p:anim>
                                    <p:anim calcmode="lin" valueType="num">
                                      <p:cBhvr additive="base">
                                        <p:cTn id="50" dur="500" fill="hold"/>
                                        <p:tgtEl>
                                          <p:spTgt spid="22"/>
                                        </p:tgtEl>
                                        <p:attrNameLst>
                                          <p:attrName>ppt_y</p:attrName>
                                        </p:attrNameLst>
                                      </p:cBhvr>
                                      <p:tavLst>
                                        <p:tav tm="0">
                                          <p:val>
                                            <p:strVal val="1+#ppt_h/2"/>
                                          </p:val>
                                        </p:tav>
                                        <p:tav tm="100000">
                                          <p:val>
                                            <p:strVal val="#ppt_y"/>
                                          </p:val>
                                        </p:tav>
                                      </p:tavLst>
                                    </p:anim>
                                  </p:childTnLst>
                                </p:cTn>
                              </p:par>
                              <p:par>
                                <p:cTn id="51" presetID="24" presetClass="entr" presetSubtype="0" fill="hold" nodeType="withEffect">
                                  <p:stCondLst>
                                    <p:cond delay="0"/>
                                  </p:stCondLst>
                                  <p:childTnLst>
                                    <p:set>
                                      <p:cBhvr>
                                        <p:cTn id="52" dur="1" fill="hold">
                                          <p:stCondLst>
                                            <p:cond delay="0"/>
                                          </p:stCondLst>
                                        </p:cTn>
                                        <p:tgtEl>
                                          <p:spTgt spid="4"/>
                                        </p:tgtEl>
                                        <p:attrNameLst>
                                          <p:attrName>style.visibility</p:attrName>
                                        </p:attrNameLst>
                                      </p:cBhvr>
                                      <p:to>
                                        <p:strVal val="visible"/>
                                      </p:to>
                                    </p:set>
                                    <p:anim to="" calcmode="lin" valueType="num">
                                      <p:cBhvr>
                                        <p:cTn id="53" dur="1" fill="hold"/>
                                        <p:tgtEl>
                                          <p:spTgt spid="4"/>
                                        </p:tgtEl>
                                      </p:cBhvr>
                                    </p:anim>
                                  </p:childTnLst>
                                </p:cTn>
                              </p:par>
                              <p:par>
                                <p:cTn id="54" presetID="1" presetClass="entr" presetSubtype="0" fill="hold" nodeType="withEffect">
                                  <p:stCondLst>
                                    <p:cond delay="0"/>
                                  </p:stCondLst>
                                  <p:childTnLst>
                                    <p:set>
                                      <p:cBhvr>
                                        <p:cTn id="55" dur="1" fill="hold">
                                          <p:stCondLst>
                                            <p:cond delay="0"/>
                                          </p:stCondLst>
                                        </p:cTn>
                                        <p:tgtEl>
                                          <p:spTgt spid="42"/>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afterGroup">
                            <p:stCondLst>
                              <p:cond delay="0"/>
                            </p:stCondLst>
                            <p:childTnLst>
                              <p:par>
                                <p:cTn id="58" presetID="2" presetClass="entr" presetSubtype="4" fill="hold" grpId="4" nodeType="clickEffect">
                                  <p:stCondLst>
                                    <p:cond delay="0"/>
                                  </p:stCondLst>
                                  <p:childTnLst>
                                    <p:set>
                                      <p:cBhvr>
                                        <p:cTn id="59" dur="1" fill="hold">
                                          <p:stCondLst>
                                            <p:cond delay="0"/>
                                          </p:stCondLst>
                                        </p:cTn>
                                        <p:tgtEl>
                                          <p:spTgt spid="10"/>
                                        </p:tgtEl>
                                        <p:attrNameLst>
                                          <p:attrName>style.visibility</p:attrName>
                                        </p:attrNameLst>
                                      </p:cBhvr>
                                      <p:to>
                                        <p:strVal val="visible"/>
                                      </p:to>
                                    </p:set>
                                    <p:anim calcmode="lin" valueType="num">
                                      <p:cBhvr additive="base">
                                        <p:cTn id="60" dur="500" fill="hold"/>
                                        <p:tgtEl>
                                          <p:spTgt spid="10"/>
                                        </p:tgtEl>
                                        <p:attrNameLst>
                                          <p:attrName>ppt_x</p:attrName>
                                        </p:attrNameLst>
                                      </p:cBhvr>
                                      <p:tavLst>
                                        <p:tav tm="0">
                                          <p:val>
                                            <p:strVal val="#ppt_x"/>
                                          </p:val>
                                        </p:tav>
                                        <p:tav tm="100000">
                                          <p:val>
                                            <p:strVal val="#ppt_x"/>
                                          </p:val>
                                        </p:tav>
                                      </p:tavLst>
                                    </p:anim>
                                    <p:anim calcmode="lin" valueType="num">
                                      <p:cBhvr additive="base">
                                        <p:cTn id="6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62" fill="hold" nodeType="clickPar">
                      <p:stCondLst>
                        <p:cond delay="indefinite"/>
                      </p:stCondLst>
                      <p:childTnLst>
                        <p:par>
                          <p:cTn id="63" fill="hold" nodeType="afterGroup">
                            <p:stCondLst>
                              <p:cond delay="0"/>
                            </p:stCondLst>
                            <p:childTnLst>
                              <p:par>
                                <p:cTn id="64" presetID="4" presetClass="entr" presetSubtype="16" fill="hold" grpId="12" nodeType="clickEffect">
                                  <p:stCondLst>
                                    <p:cond delay="0"/>
                                  </p:stCondLst>
                                  <p:childTnLst>
                                    <p:set>
                                      <p:cBhvr>
                                        <p:cTn id="65" dur="1" fill="hold">
                                          <p:stCondLst>
                                            <p:cond delay="0"/>
                                          </p:stCondLst>
                                        </p:cTn>
                                        <p:tgtEl>
                                          <p:spTgt spid="3"/>
                                        </p:tgtEl>
                                        <p:attrNameLst>
                                          <p:attrName>style.visibility</p:attrName>
                                        </p:attrNameLst>
                                      </p:cBhvr>
                                      <p:to>
                                        <p:strVal val="visible"/>
                                      </p:to>
                                    </p:set>
                                    <p:animEffect transition="in" filter="box(in)">
                                      <p:cBhvr>
                                        <p:cTn id="66" dur="500"/>
                                        <p:tgtEl>
                                          <p:spTgt spid="3"/>
                                        </p:tgtEl>
                                      </p:cBhvr>
                                    </p:animEffect>
                                  </p:childTnLst>
                                </p:cTn>
                              </p:par>
                            </p:childTnLst>
                          </p:cTn>
                        </p:par>
                      </p:childTnLst>
                    </p:cTn>
                  </p:par>
                  <p:par>
                    <p:cTn id="67" fill="hold" nodeType="clickPar">
                      <p:stCondLst>
                        <p:cond delay="indefinite"/>
                      </p:stCondLst>
                      <p:childTnLst>
                        <p:par>
                          <p:cTn id="68" fill="hold" nodeType="afterGroup">
                            <p:stCondLst>
                              <p:cond delay="0"/>
                            </p:stCondLst>
                            <p:childTnLst>
                              <p:par>
                                <p:cTn id="69" presetID="2" presetClass="entr" presetSubtype="4" fill="hold" grpId="11" nodeType="clickEffect">
                                  <p:stCondLst>
                                    <p:cond delay="0"/>
                                  </p:stCondLst>
                                  <p:childTnLst>
                                    <p:set>
                                      <p:cBhvr>
                                        <p:cTn id="70" dur="1" fill="hold">
                                          <p:stCondLst>
                                            <p:cond delay="0"/>
                                          </p:stCondLst>
                                        </p:cTn>
                                        <p:tgtEl>
                                          <p:spTgt spid="17"/>
                                        </p:tgtEl>
                                        <p:attrNameLst>
                                          <p:attrName>style.visibility</p:attrName>
                                        </p:attrNameLst>
                                      </p:cBhvr>
                                      <p:to>
                                        <p:strVal val="visible"/>
                                      </p:to>
                                    </p:set>
                                    <p:anim calcmode="lin" valueType="num">
                                      <p:cBhvr additive="base">
                                        <p:cTn id="71" dur="500" fill="hold"/>
                                        <p:tgtEl>
                                          <p:spTgt spid="17"/>
                                        </p:tgtEl>
                                        <p:attrNameLst>
                                          <p:attrName>ppt_x</p:attrName>
                                        </p:attrNameLst>
                                      </p:cBhvr>
                                      <p:tavLst>
                                        <p:tav tm="0">
                                          <p:val>
                                            <p:strVal val="#ppt_x"/>
                                          </p:val>
                                        </p:tav>
                                        <p:tav tm="100000">
                                          <p:val>
                                            <p:strVal val="#ppt_x"/>
                                          </p:val>
                                        </p:tav>
                                      </p:tavLst>
                                    </p:anim>
                                    <p:anim calcmode="lin" valueType="num">
                                      <p:cBhvr additive="base">
                                        <p:cTn id="7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1"/>
      <p:bldP spid="8" grpId="2"/>
      <p:bldP spid="9" grpId="3"/>
      <p:bldP spid="10" grpId="4"/>
      <p:bldP spid="11" grpId="5"/>
      <p:bldP spid="12" grpId="6"/>
      <p:bldP spid="13" grpId="7"/>
      <p:bldP spid="14" grpId="8"/>
      <p:bldP spid="15" grpId="9"/>
      <p:bldP spid="16" grpId="10"/>
      <p:bldP spid="17" grpId="11"/>
      <p:bldP spid="3" grpId="12"/>
      <p:bldP spid="22" grpId="14"/>
    </p:bldLst>
  </p:timing>
</p:sld>
</file>

<file path=ppt/slides/slide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25603" name="Text Box 5"/>
          <p:cNvSpPr txBox="1"/>
          <p:nvPr>
            <p:custDataLst>
              <p:tags r:id="rId3"/>
            </p:custDataLst>
          </p:nvPr>
        </p:nvSpPr>
        <p:spPr>
          <a:xfrm>
            <a:off x="137795" y="5293360"/>
            <a:ext cx="11724640" cy="861695"/>
          </a:xfrm>
          <a:prstGeom prst="rect">
            <a:avLst/>
          </a:prstGeom>
          <a:noFill/>
          <a:ln w="63500">
            <a:noFill/>
          </a:ln>
        </p:spPr>
        <p:txBody>
          <a:bodyPr wrap="square" lIns="0" tIns="0" rIns="0" bIns="0">
            <a:spAutoFit/>
          </a:bodyPr>
          <a:lstStyle>
            <a:lvl1pPr marL="444500" indent="-444500" algn="just" rtl="0" eaLnBrk="0" fontAlgn="base" hangingPunct="0">
              <a:lnSpc>
                <a:spcPct val="110000"/>
              </a:lnSpc>
              <a:spcBef>
                <a:spcPts val="1800"/>
              </a:spcBef>
              <a:spcAft>
                <a:spcPct val="0"/>
              </a:spcAft>
              <a:buClr>
                <a:srgbClr val="963B22"/>
              </a:buClr>
              <a:buSzPct val="80000"/>
              <a:buBlip>
                <a:blip r:embed="rId4"/>
              </a:buBlip>
              <a:defRPr sz="2000" kern="1200">
                <a:solidFill>
                  <a:schemeClr val="tx1"/>
                </a:solidFill>
                <a:latin typeface="黑体" panose="02010609060101010101" charset="-122"/>
                <a:ea typeface="黑体" panose="02010609060101010101" charset="-122"/>
                <a:cs typeface="+mn-cs"/>
              </a:defRPr>
            </a:lvl1pPr>
            <a:lvl2pPr marL="444500" indent="-444500" algn="just" rtl="0" eaLnBrk="0" fontAlgn="base" hangingPunct="0">
              <a:lnSpc>
                <a:spcPct val="130000"/>
              </a:lnSpc>
              <a:spcBef>
                <a:spcPct val="0"/>
              </a:spcBef>
              <a:spcAft>
                <a:spcPts val="600"/>
              </a:spcAft>
              <a:buClr>
                <a:srgbClr val="9FD47C"/>
              </a:buClr>
              <a:buFont typeface="幼圆" panose="02010509060101010101" pitchFamily="49" charset="-122"/>
              <a:buChar char=" "/>
              <a:defRPr sz="1600" kern="1200">
                <a:solidFill>
                  <a:schemeClr val="tx1"/>
                </a:solidFill>
                <a:latin typeface="黑体" panose="02010609060101010101" charset="-122"/>
                <a:ea typeface="黑体" panose="02010609060101010101"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l" eaLnBrk="1" hangingPunct="1">
              <a:lnSpc>
                <a:spcPct val="100000"/>
              </a:lnSpc>
              <a:spcBef>
                <a:spcPct val="50000"/>
              </a:spcBef>
              <a:buClrTx/>
              <a:buSzTx/>
              <a:buNone/>
            </a:pPr>
            <a:r>
              <a:rPr lang="zh-CN" altLang="en-US" sz="2600">
                <a:solidFill>
                  <a:srgbClr val="096402"/>
                </a:solidFill>
                <a:latin typeface="言念君子温其如玉" charset="-122"/>
                <a:ea typeface="言念君子温其如玉" charset="-122"/>
              </a:rPr>
              <a:t>　　</a:t>
            </a:r>
            <a:r>
              <a:rPr lang="zh-CN" sz="2800" b="1">
                <a:latin typeface="言念君子温其如玉" charset="-122"/>
                <a:ea typeface="言念君子温其如玉" charset="-122"/>
              </a:rPr>
              <a:t>生物多样性对于维持生态系统稳定性具有重要意义，奠定了人类文明形成的物质条件，是人类赖以生存和发展的基础</a:t>
            </a:r>
            <a:r>
              <a:rPr lang="zh-CN" sz="2800" b="1" smtClean="0">
                <a:latin typeface="言念君子温其如玉" charset="-122"/>
                <a:ea typeface="言念君子温其如玉" charset="-122"/>
              </a:rPr>
              <a:t>。</a:t>
            </a:r>
            <a:endParaRPr lang="zh-CN" sz="2800" b="1">
              <a:latin typeface="言念君子温其如玉" charset="-122"/>
              <a:ea typeface="言念君子温其如玉" charset="-122"/>
            </a:endParaRPr>
          </a:p>
        </p:txBody>
      </p:sp>
      <p:sp>
        <p:nvSpPr>
          <p:cNvPr id="2" name="文本框 1"/>
          <p:cNvSpPr txBox="1"/>
          <p:nvPr>
            <p:custDataLst>
              <p:tags r:id="rId5"/>
            </p:custDataLst>
          </p:nvPr>
        </p:nvSpPr>
        <p:spPr>
          <a:xfrm>
            <a:off x="92710" y="140970"/>
            <a:ext cx="12006580" cy="4892675"/>
          </a:xfrm>
          <a:prstGeom prst="rect">
            <a:avLst/>
          </a:prstGeom>
          <a:noFill/>
        </p:spPr>
        <p:txBody>
          <a:bodyPr wrap="square" rtlCol="0" anchor="t">
            <a:spAutoFit/>
          </a:bodyPr>
          <a:lstStyle/>
          <a:p>
            <a:pPr>
              <a:lnSpc>
                <a:spcPct val="100000"/>
              </a:lnSpc>
              <a:spcBef>
                <a:spcPct val="0"/>
              </a:spcBef>
              <a:spcAft>
                <a:spcPts val="900"/>
              </a:spcAft>
            </a:pPr>
            <a:r>
              <a:rPr lang="zh-CN" altLang="en-US" sz="2800" b="1">
                <a:solidFill>
                  <a:srgbClr val="FF0000"/>
                </a:solidFill>
                <a:latin typeface="言念君子温其如玉" charset="-122"/>
                <a:ea typeface="言念君子温其如玉" charset="-122"/>
                <a:cs typeface="言念君子温其如玉" charset="-122"/>
              </a:rPr>
              <a:t>例.（不定项）</a:t>
            </a:r>
            <a:r>
              <a:rPr lang="zh-CN" altLang="en-US" sz="2800" b="1">
                <a:latin typeface="言念君子温其如玉" charset="-122"/>
                <a:ea typeface="言念君子温其如玉" charset="-122"/>
                <a:cs typeface="言念君子温其如玉" charset="-122"/>
              </a:rPr>
              <a:t>下列关于生物多样性的叙述，正确的是（</a:t>
            </a:r>
            <a:r>
              <a:rPr lang="en-US" altLang="zh-CN" sz="2800" b="1">
                <a:latin typeface="言念君子温其如玉" charset="-122"/>
                <a:ea typeface="言念君子温其如玉" charset="-122"/>
                <a:cs typeface="言念君子温其如玉" charset="-122"/>
              </a:rPr>
              <a:t>       </a:t>
            </a:r>
            <a:r>
              <a:rPr lang="zh-CN" altLang="en-US" sz="2800" b="1">
                <a:latin typeface="言念君子温其如玉" charset="-122"/>
                <a:ea typeface="言念君子温其如玉" charset="-122"/>
                <a:cs typeface="言念君子温其如玉" charset="-122"/>
              </a:rPr>
              <a:t>）</a:t>
            </a:r>
            <a:endParaRPr lang="zh-CN" altLang="en-US" sz="2800" b="1">
              <a:latin typeface="言念君子温其如玉" charset="-122"/>
              <a:ea typeface="言念君子温其如玉" charset="-122"/>
              <a:cs typeface="言念君子温其如玉" charset="-122"/>
            </a:endParaRPr>
          </a:p>
          <a:p>
            <a:pPr>
              <a:lnSpc>
                <a:spcPct val="100000"/>
              </a:lnSpc>
              <a:spcBef>
                <a:spcPct val="0"/>
              </a:spcBef>
              <a:spcAft>
                <a:spcPts val="900"/>
              </a:spcAft>
            </a:pPr>
            <a:r>
              <a:rPr lang="en-US" altLang="zh-CN" sz="2800" b="1">
                <a:latin typeface="言念君子温其如玉" charset="-122"/>
                <a:ea typeface="言念君子温其如玉" charset="-122"/>
                <a:cs typeface="言念君子温其如玉" charset="-122"/>
              </a:rPr>
              <a:t>A.</a:t>
            </a:r>
            <a:r>
              <a:rPr lang="zh-CN" altLang="en-US" sz="2800" b="1">
                <a:latin typeface="言念君子温其如玉" charset="-122"/>
                <a:ea typeface="言念君子温其如玉" charset="-122"/>
                <a:cs typeface="言念君子温其如玉" charset="-122"/>
              </a:rPr>
              <a:t>生物多样性包括生态系统、物种和基因三个层次</a:t>
            </a:r>
            <a:endParaRPr lang="zh-CN" altLang="en-US" sz="2800" b="1">
              <a:latin typeface="言念君子温其如玉" charset="-122"/>
              <a:ea typeface="言念君子温其如玉" charset="-122"/>
              <a:cs typeface="言念君子温其如玉" charset="-122"/>
            </a:endParaRPr>
          </a:p>
          <a:p>
            <a:pPr>
              <a:lnSpc>
                <a:spcPct val="100000"/>
              </a:lnSpc>
              <a:spcBef>
                <a:spcPct val="0"/>
              </a:spcBef>
              <a:spcAft>
                <a:spcPts val="900"/>
              </a:spcAft>
            </a:pPr>
            <a:r>
              <a:rPr lang="en-US" altLang="zh-CN" sz="2800" b="1">
                <a:latin typeface="言念君子温其如玉" charset="-122"/>
                <a:ea typeface="言念君子温其如玉" charset="-122"/>
                <a:cs typeface="言念君子温其如玉" charset="-122"/>
              </a:rPr>
              <a:t>B.</a:t>
            </a:r>
            <a:r>
              <a:rPr lang="zh-CN" altLang="en-US" sz="2800" b="1">
                <a:latin typeface="言念君子温其如玉" charset="-122"/>
                <a:ea typeface="言念君子温其如玉" charset="-122"/>
                <a:cs typeface="言念君子温其如玉" charset="-122"/>
              </a:rPr>
              <a:t>改造后的黄河河道岸边有旅游观光的功能，这属于生物多样性的间接价值</a:t>
            </a:r>
            <a:endParaRPr lang="zh-CN" altLang="en-US" sz="2800" b="1">
              <a:latin typeface="言念君子温其如玉" charset="-122"/>
              <a:ea typeface="言念君子温其如玉" charset="-122"/>
              <a:cs typeface="言念君子温其如玉" charset="-122"/>
            </a:endParaRPr>
          </a:p>
          <a:p>
            <a:pPr>
              <a:lnSpc>
                <a:spcPct val="100000"/>
              </a:lnSpc>
              <a:spcBef>
                <a:spcPct val="0"/>
              </a:spcBef>
              <a:spcAft>
                <a:spcPts val="900"/>
              </a:spcAft>
            </a:pPr>
            <a:r>
              <a:rPr lang="en-US" altLang="zh-CN" sz="2800" b="1">
                <a:latin typeface="言念君子温其如玉" charset="-122"/>
                <a:ea typeface="言念君子温其如玉" charset="-122"/>
                <a:cs typeface="言念君子温其如玉" charset="-122"/>
              </a:rPr>
              <a:t>C.</a:t>
            </a:r>
            <a:r>
              <a:rPr lang="zh-CN" altLang="en-US" sz="2800" b="1">
                <a:latin typeface="言念君子温其如玉" charset="-122"/>
                <a:ea typeface="言念君子温其如玉" charset="-122"/>
                <a:cs typeface="言念君子温其如玉" charset="-122"/>
              </a:rPr>
              <a:t>湿地在蓄洪防旱、调节气候等方面所起的作用属于生物多样性的间接价值</a:t>
            </a:r>
            <a:endParaRPr lang="zh-CN" altLang="en-US" sz="2800" b="1">
              <a:latin typeface="言念君子温其如玉" charset="-122"/>
              <a:ea typeface="言念君子温其如玉" charset="-122"/>
              <a:cs typeface="言念君子温其如玉" charset="-122"/>
            </a:endParaRPr>
          </a:p>
          <a:p>
            <a:pPr>
              <a:lnSpc>
                <a:spcPct val="100000"/>
              </a:lnSpc>
              <a:spcBef>
                <a:spcPct val="0"/>
              </a:spcBef>
              <a:spcAft>
                <a:spcPts val="900"/>
              </a:spcAft>
            </a:pPr>
            <a:r>
              <a:rPr lang="en-US" altLang="zh-CN" sz="2800" b="1">
                <a:latin typeface="言念君子温其如玉" charset="-122"/>
                <a:ea typeface="言念君子温其如玉" charset="-122"/>
                <a:cs typeface="言念君子温其如玉" charset="-122"/>
              </a:rPr>
              <a:t>D.</a:t>
            </a:r>
            <a:r>
              <a:rPr lang="zh-CN" altLang="en-US" sz="2800" b="1">
                <a:latin typeface="言念君子温其如玉" charset="-122"/>
                <a:ea typeface="言念君子温其如玉" charset="-122"/>
                <a:cs typeface="言念君子温其如玉" charset="-122"/>
              </a:rPr>
              <a:t>人类逐渐认识到生物多样性的直接价值一般略大于它的间接价值</a:t>
            </a:r>
            <a:endParaRPr lang="zh-CN" altLang="en-US" sz="2800" b="1">
              <a:latin typeface="言念君子温其如玉" charset="-122"/>
              <a:ea typeface="言念君子温其如玉" charset="-122"/>
              <a:cs typeface="言念君子温其如玉" charset="-122"/>
            </a:endParaRPr>
          </a:p>
          <a:p>
            <a:pPr>
              <a:lnSpc>
                <a:spcPct val="100000"/>
              </a:lnSpc>
              <a:spcBef>
                <a:spcPct val="0"/>
              </a:spcBef>
              <a:spcAft>
                <a:spcPts val="900"/>
              </a:spcAft>
            </a:pPr>
            <a:r>
              <a:rPr lang="en-US" altLang="zh-CN" sz="2800" b="1">
                <a:latin typeface="言念君子温其如玉" charset="-122"/>
                <a:ea typeface="言念君子温其如玉" charset="-122"/>
                <a:cs typeface="言念君子温其如玉" charset="-122"/>
              </a:rPr>
              <a:t>E.</a:t>
            </a:r>
            <a:r>
              <a:rPr lang="zh-CN" altLang="en-US" sz="2800" b="1">
                <a:latin typeface="言念君子温其如玉" charset="-122"/>
                <a:ea typeface="言念君子温其如玉" charset="-122"/>
                <a:cs typeface="言念君子温其如玉" charset="-122"/>
              </a:rPr>
              <a:t>生物多样性的潜在价值指的是生物在生态系统中起到的潜在调节作用</a:t>
            </a:r>
            <a:endParaRPr lang="zh-CN" altLang="en-US" sz="2800" b="1">
              <a:latin typeface="言念君子温其如玉" charset="-122"/>
              <a:ea typeface="言念君子温其如玉" charset="-122"/>
              <a:cs typeface="言念君子温其如玉" charset="-122"/>
            </a:endParaRPr>
          </a:p>
          <a:p>
            <a:pPr>
              <a:lnSpc>
                <a:spcPct val="100000"/>
              </a:lnSpc>
              <a:spcBef>
                <a:spcPct val="0"/>
              </a:spcBef>
              <a:spcAft>
                <a:spcPts val="900"/>
              </a:spcAft>
            </a:pPr>
            <a:r>
              <a:rPr lang="en-US" altLang="zh-CN" sz="2800" b="1">
                <a:latin typeface="言念君子温其如玉" charset="-122"/>
                <a:ea typeface="言念君子温其如玉" charset="-122"/>
                <a:cs typeface="言念君子温其如玉" charset="-122"/>
                <a:sym typeface="+mn-ea"/>
              </a:rPr>
              <a:t>F</a:t>
            </a:r>
            <a:r>
              <a:rPr lang="zh-CN" altLang="en-US" sz="2800" b="1">
                <a:latin typeface="言念君子温其如玉" charset="-122"/>
                <a:ea typeface="言念君子温其如玉" charset="-122"/>
                <a:cs typeface="言念君子温其如玉" charset="-122"/>
                <a:sym typeface="+mn-ea"/>
              </a:rPr>
              <a:t>.生物多样性是不同物种间、生物与无机环境间协同进化的结果</a:t>
            </a:r>
            <a:endParaRPr lang="zh-CN" altLang="en-US" sz="2800" b="1">
              <a:latin typeface="言念君子温其如玉" charset="-122"/>
              <a:ea typeface="言念君子温其如玉" charset="-122"/>
              <a:cs typeface="言念君子温其如玉" charset="-122"/>
            </a:endParaRPr>
          </a:p>
          <a:p>
            <a:pPr>
              <a:lnSpc>
                <a:spcPct val="100000"/>
              </a:lnSpc>
              <a:spcBef>
                <a:spcPct val="0"/>
              </a:spcBef>
              <a:spcAft>
                <a:spcPts val="900"/>
              </a:spcAft>
            </a:pPr>
            <a:r>
              <a:rPr lang="en-US" altLang="zh-CN" sz="2800" b="1">
                <a:latin typeface="言念君子温其如玉" charset="-122"/>
                <a:ea typeface="言念君子温其如玉" charset="-122"/>
                <a:cs typeface="言念君子温其如玉" charset="-122"/>
                <a:sym typeface="+mn-ea"/>
              </a:rPr>
              <a:t>G</a:t>
            </a:r>
            <a:r>
              <a:rPr lang="zh-CN" altLang="en-US" sz="2800" b="1">
                <a:latin typeface="言念君子温其如玉" charset="-122"/>
                <a:ea typeface="言念君子温其如玉" charset="-122"/>
                <a:cs typeface="言念君子温其如玉" charset="-122"/>
                <a:sym typeface="+mn-ea"/>
              </a:rPr>
              <a:t>.森林能调节气候属于生物多样性的直接价值</a:t>
            </a:r>
            <a:endParaRPr lang="zh-CN" altLang="en-US" sz="2800" b="1">
              <a:latin typeface="言念君子温其如玉" charset="-122"/>
              <a:ea typeface="言念君子温其如玉" charset="-122"/>
              <a:cs typeface="言念君子温其如玉" charset="-122"/>
            </a:endParaRPr>
          </a:p>
          <a:p>
            <a:pPr>
              <a:lnSpc>
                <a:spcPct val="100000"/>
              </a:lnSpc>
              <a:spcBef>
                <a:spcPct val="0"/>
              </a:spcBef>
              <a:spcAft>
                <a:spcPts val="900"/>
              </a:spcAft>
            </a:pPr>
            <a:r>
              <a:rPr lang="en-US" altLang="zh-CN" sz="2800" b="1">
                <a:latin typeface="言念君子温其如玉" charset="-122"/>
                <a:ea typeface="言念君子温其如玉" charset="-122"/>
                <a:cs typeface="言念君子温其如玉" charset="-122"/>
                <a:sym typeface="+mn-ea"/>
              </a:rPr>
              <a:t>H</a:t>
            </a:r>
            <a:r>
              <a:rPr lang="zh-CN" altLang="en-US" sz="2800" b="1">
                <a:latin typeface="言念君子温其如玉" charset="-122"/>
                <a:ea typeface="言念君子温其如玉" charset="-122"/>
                <a:cs typeface="言念君子温其如玉" charset="-122"/>
                <a:sym typeface="+mn-ea"/>
              </a:rPr>
              <a:t>.生物多样性是指所有的植物、动物和微生物所拥有的全部基因</a:t>
            </a:r>
            <a:endParaRPr lang="zh-CN" altLang="en-US" sz="2800" b="1">
              <a:latin typeface="言念君子温其如玉" charset="-122"/>
              <a:ea typeface="言念君子温其如玉" charset="-122"/>
              <a:cs typeface="言念君子温其如玉" charset="-122"/>
            </a:endParaRPr>
          </a:p>
        </p:txBody>
      </p:sp>
      <p:sp>
        <p:nvSpPr>
          <p:cNvPr id="4" name="文本框 3"/>
          <p:cNvSpPr txBox="1"/>
          <p:nvPr>
            <p:custDataLst>
              <p:tags r:id="rId6"/>
            </p:custDataLst>
          </p:nvPr>
        </p:nvSpPr>
        <p:spPr>
          <a:xfrm>
            <a:off x="8752205" y="140970"/>
            <a:ext cx="1141095" cy="583565"/>
          </a:xfrm>
          <a:prstGeom prst="rect">
            <a:avLst/>
          </a:prstGeom>
          <a:noFill/>
        </p:spPr>
        <p:txBody>
          <a:bodyPr wrap="square" rtlCol="0">
            <a:spAutoFit/>
          </a:bodyPr>
          <a:lstStyle/>
          <a:p>
            <a:pPr>
              <a:lnSpc>
                <a:spcPct val="100000"/>
              </a:lnSpc>
            </a:pPr>
            <a:r>
              <a:rPr lang="en-US" altLang="zh-CN" sz="3200" b="1">
                <a:solidFill>
                  <a:srgbClr val="FF0000"/>
                </a:solidFill>
                <a:latin typeface="言念君子温其如玉" charset="-122"/>
                <a:ea typeface="言念君子温其如玉" charset="-122"/>
              </a:rPr>
              <a:t>ACF</a:t>
            </a:r>
            <a:endParaRPr lang="en-US" altLang="zh-CN" sz="3200" b="1">
              <a:solidFill>
                <a:srgbClr val="FF0000"/>
              </a:solidFill>
              <a:latin typeface="言念君子温其如玉" charset="-122"/>
              <a:ea typeface="言念君子温其如玉" charset="-122"/>
            </a:endParaRPr>
          </a:p>
        </p:txBody>
      </p:sp>
      <p:sp>
        <p:nvSpPr>
          <p:cNvPr id="3" name="文本框 2"/>
          <p:cNvSpPr txBox="1"/>
          <p:nvPr>
            <p:custDataLst>
              <p:tags r:id="rId7"/>
            </p:custDataLst>
          </p:nvPr>
        </p:nvSpPr>
        <p:spPr>
          <a:xfrm>
            <a:off x="241935" y="4819015"/>
            <a:ext cx="10934065" cy="583565"/>
          </a:xfrm>
          <a:prstGeom prst="rect">
            <a:avLst/>
          </a:prstGeom>
          <a:noFill/>
        </p:spPr>
        <p:txBody>
          <a:bodyPr wrap="square" rtlCol="0" anchor="t">
            <a:spAutoFit/>
          </a:bodyPr>
          <a:lstStyle/>
          <a:p>
            <a:r>
              <a:rPr lang="zh-CN" altLang="en-US" sz="3200" b="1">
                <a:solidFill>
                  <a:srgbClr val="FF0000"/>
                </a:solidFill>
                <a:latin typeface="言念君子温其如玉" charset="-122"/>
                <a:ea typeface="言念君子温其如玉" charset="-122"/>
              </a:rPr>
              <a:t>思考：</a:t>
            </a:r>
            <a:r>
              <a:rPr lang="zh-CN" altLang="en-US" sz="3200" b="1">
                <a:latin typeface="言念君子温其如玉" charset="-122"/>
                <a:ea typeface="言念君子温其如玉" charset="-122"/>
              </a:rPr>
              <a:t>稀有物种的灭绝对人类生活会产生什么影响？</a:t>
            </a:r>
            <a:endParaRPr lang="zh-CN" altLang="en-US" sz="3200" b="1">
              <a:latin typeface="言念君子温其如玉" charset="-122"/>
              <a:ea typeface="言念君子温其如玉" charset="-122"/>
            </a:endParaRPr>
          </a:p>
        </p:txBody>
      </p:sp>
      <p:sp>
        <p:nvSpPr>
          <p:cNvPr id="5" name="文本框 4"/>
          <p:cNvSpPr txBox="1"/>
          <p:nvPr>
            <p:custDataLst>
              <p:tags r:id="rId8"/>
            </p:custDataLst>
          </p:nvPr>
        </p:nvSpPr>
        <p:spPr>
          <a:xfrm>
            <a:off x="2548255" y="6155055"/>
            <a:ext cx="5176520" cy="460375"/>
          </a:xfrm>
          <a:prstGeom prst="rect">
            <a:avLst/>
          </a:prstGeom>
          <a:noFill/>
        </p:spPr>
        <p:txBody>
          <a:bodyPr wrap="square" rtlCol="0">
            <a:spAutoFit/>
          </a:bodyPr>
          <a:lstStyle/>
          <a:p>
            <a:r>
              <a:rPr lang="zh-CN" altLang="en-US" sz="2400" b="1">
                <a:solidFill>
                  <a:srgbClr val="FF0000"/>
                </a:solidFill>
                <a:latin typeface="言念君子温其如玉" charset="-122"/>
                <a:ea typeface="言念君子温其如玉" charset="-122"/>
              </a:rPr>
              <a:t>主要从间接价值和潜在价值方面回答</a:t>
            </a:r>
            <a:endParaRPr lang="zh-CN" altLang="en-US" sz="2400" b="1">
              <a:solidFill>
                <a:srgbClr val="FF0000"/>
              </a:solidFill>
              <a:latin typeface="言念君子温其如玉" charset="-122"/>
              <a:ea typeface="言念君子温其如玉" charset="-122"/>
            </a:endParaRPr>
          </a:p>
        </p:txBody>
      </p:sp>
      <p:sp>
        <p:nvSpPr>
          <p:cNvPr id="6" name="矩形 5"/>
          <p:cNvSpPr/>
          <p:nvPr>
            <p:custDataLst>
              <p:tags r:id="rId9"/>
            </p:custDataLst>
          </p:nvPr>
        </p:nvSpPr>
        <p:spPr>
          <a:xfrm>
            <a:off x="440690" y="5841365"/>
            <a:ext cx="11361420" cy="953135"/>
          </a:xfrm>
          <a:prstGeom prst="rect">
            <a:avLst/>
          </a:prstGeom>
          <a:solidFill>
            <a:schemeClr val="accent4">
              <a:lumMod val="20000"/>
              <a:lumOff val="80000"/>
            </a:schemeClr>
          </a:solidFill>
        </p:spPr>
        <p:txBody>
          <a:bodyPr wrap="square">
            <a:spAutoFit/>
          </a:bodyPr>
          <a:lstStyle/>
          <a:p>
            <a:r>
              <a:rPr lang="zh-CN" altLang="zh-CN" b="1" smtClean="0">
                <a:solidFill>
                  <a:srgbClr val="0000FF"/>
                </a:solidFill>
                <a:latin typeface="言念君子温其如玉" charset="-122"/>
                <a:ea typeface="言念君子温其如玉" charset="-122"/>
                <a:cs typeface="言念君子温其如玉" charset="-122"/>
              </a:rPr>
              <a:t> </a:t>
            </a:r>
            <a:r>
              <a:rPr lang="en-US" altLang="zh-CN" b="1" smtClean="0">
                <a:solidFill>
                  <a:srgbClr val="0000FF"/>
                </a:solidFill>
                <a:latin typeface="言念君子温其如玉" charset="-122"/>
                <a:ea typeface="言念君子温其如玉" charset="-122"/>
                <a:cs typeface="言念君子温其如玉" charset="-122"/>
              </a:rPr>
              <a:t>          </a:t>
            </a:r>
            <a:r>
              <a:rPr lang="zh-CN" altLang="zh-CN" sz="2800" b="1" smtClean="0">
                <a:solidFill>
                  <a:srgbClr val="FF0000"/>
                </a:solidFill>
                <a:latin typeface="言念君子温其如玉" charset="-122"/>
                <a:ea typeface="言念君子温其如玉" charset="-122"/>
                <a:cs typeface="言念君子温其如玉" charset="-122"/>
              </a:rPr>
              <a:t>但生物多样性的丧失已成为全球性生态环境问题之一，是什么原因导致了生物多样性的丧失呢？</a:t>
            </a:r>
            <a:endParaRPr lang="zh-CN" altLang="en-US" sz="2800" b="1">
              <a:solidFill>
                <a:srgbClr val="FF0000"/>
              </a:solidFill>
              <a:latin typeface="言念君子温其如玉" charset="-122"/>
              <a:ea typeface="言念君子温其如玉" charset="-122"/>
              <a:cs typeface="言念君子温其如玉"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afterGroup">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25603"/>
                                        </p:tgtEl>
                                        <p:attrNameLst>
                                          <p:attrName>style.visibility</p:attrName>
                                        </p:attrNameLst>
                                      </p:cBhvr>
                                      <p:to>
                                        <p:strVal val="visible"/>
                                      </p:to>
                                    </p:set>
                                    <p:anim calcmode="lin" valueType="num">
                                      <p:cBhvr additive="base">
                                        <p:cTn id="15" dur="500" fill="hold"/>
                                        <p:tgtEl>
                                          <p:spTgt spid="25603"/>
                                        </p:tgtEl>
                                        <p:attrNameLst>
                                          <p:attrName>ppt_x</p:attrName>
                                        </p:attrNameLst>
                                      </p:cBhvr>
                                      <p:tavLst>
                                        <p:tav tm="0">
                                          <p:val>
                                            <p:strVal val="#ppt_x"/>
                                          </p:val>
                                        </p:tav>
                                        <p:tav tm="100000">
                                          <p:val>
                                            <p:strVal val="#ppt_x"/>
                                          </p:val>
                                        </p:tav>
                                      </p:tavLst>
                                    </p:anim>
                                    <p:anim calcmode="lin" valueType="num">
                                      <p:cBhvr additive="base">
                                        <p:cTn id="16" dur="500" fill="hold"/>
                                        <p:tgtEl>
                                          <p:spTgt spid="25603"/>
                                        </p:tgtEl>
                                        <p:attrNameLst>
                                          <p:attrName>ppt_y</p:attrName>
                                        </p:attrNameLst>
                                      </p:cBhvr>
                                      <p:tavLst>
                                        <p:tav tm="0">
                                          <p:val>
                                            <p:strVal val="1+#ppt_h/2"/>
                                          </p:val>
                                        </p:tav>
                                        <p:tav tm="100000">
                                          <p:val>
                                            <p:strVal val="#ppt_y"/>
                                          </p:val>
                                        </p:tav>
                                      </p:tavLst>
                                    </p:anim>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afterGroup">
                            <p:stCondLst>
                              <p:cond delay="0"/>
                            </p:stCondLst>
                            <p:childTnLst>
                              <p:par>
                                <p:cTn id="21" presetID="2" presetClass="entr" presetSubtype="4"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p:bldP spid="5" grpId="0"/>
      <p:bldP spid="6" grpId="1"/>
      <p:bldP spid="3" grpId="0"/>
    </p:bldLst>
  </p:timing>
</p:sld>
</file>

<file path=ppt/slides/slide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6" name="文本框 5"/>
          <p:cNvSpPr txBox="1"/>
          <p:nvPr>
            <p:custDataLst>
              <p:tags r:id="rId3"/>
            </p:custDataLst>
          </p:nvPr>
        </p:nvSpPr>
        <p:spPr>
          <a:xfrm>
            <a:off x="3684905" y="417195"/>
            <a:ext cx="5462905" cy="583565"/>
          </a:xfrm>
          <a:prstGeom prst="rect">
            <a:avLst/>
          </a:prstGeom>
          <a:noFill/>
        </p:spPr>
        <p:txBody>
          <a:bodyPr wrap="square" rtlCol="0">
            <a:spAutoFit/>
          </a:bodyPr>
          <a:lstStyle/>
          <a:p>
            <a:pPr algn="l">
              <a:lnSpc>
                <a:spcPct val="100000"/>
              </a:lnSpc>
              <a:spcBef>
                <a:spcPct val="0"/>
              </a:spcBef>
              <a:spcAft>
                <a:spcPct val="0"/>
              </a:spcAft>
              <a:buClrTx/>
              <a:buSzTx/>
              <a:buFontTx/>
            </a:pPr>
            <a:r>
              <a:rPr lang="zh-CN" altLang="en-US" sz="3200" b="1" smtClean="0">
                <a:solidFill>
                  <a:schemeClr val="accent5">
                    <a:lumMod val="75000"/>
                  </a:schemeClr>
                </a:solidFill>
                <a:latin typeface="言念君子温其如玉" charset="-122"/>
                <a:ea typeface="言念君子温其如玉" charset="-122"/>
                <a:cs typeface="言念君子温其如玉" charset="-122"/>
                <a:sym typeface="+mn-ea"/>
              </a:rPr>
              <a:t>二</a:t>
            </a:r>
            <a:r>
              <a:rPr lang="en-US" altLang="zh-CN" sz="3200" b="1" smtClean="0">
                <a:solidFill>
                  <a:schemeClr val="accent5">
                    <a:lumMod val="75000"/>
                  </a:schemeClr>
                </a:solidFill>
                <a:latin typeface="言念君子温其如玉" charset="-122"/>
                <a:ea typeface="言念君子温其如玉" charset="-122"/>
                <a:cs typeface="言念君子温其如玉" charset="-122"/>
                <a:sym typeface="+mn-ea"/>
              </a:rPr>
              <a:t>. </a:t>
            </a:r>
            <a:r>
              <a:rPr lang="zh-CN" altLang="en-US" sz="3200" b="1" smtClean="0">
                <a:solidFill>
                  <a:schemeClr val="accent5">
                    <a:lumMod val="75000"/>
                  </a:schemeClr>
                </a:solidFill>
                <a:latin typeface="言念君子温其如玉" charset="-122"/>
                <a:ea typeface="言念君子温其如玉" charset="-122"/>
                <a:cs typeface="言念君子温其如玉" charset="-122"/>
                <a:sym typeface="+mn-ea"/>
              </a:rPr>
              <a:t>生物多样性丧失的原因</a:t>
            </a:r>
            <a:endParaRPr lang="zh-CN" altLang="en-US" sz="3200" b="1" smtClean="0">
              <a:solidFill>
                <a:schemeClr val="accent5">
                  <a:lumMod val="75000"/>
                </a:schemeClr>
              </a:solidFill>
              <a:latin typeface="言念君子温其如玉" charset="-122"/>
              <a:ea typeface="言念君子温其如玉" charset="-122"/>
              <a:cs typeface="言念君子温其如玉" charset="-122"/>
              <a:sym typeface="+mn-ea"/>
            </a:endParaRPr>
          </a:p>
        </p:txBody>
      </p:sp>
      <p:sp>
        <p:nvSpPr>
          <p:cNvPr id="2" name="文本框 1"/>
          <p:cNvSpPr txBox="1"/>
          <p:nvPr>
            <p:custDataLst>
              <p:tags r:id="rId4"/>
            </p:custDataLst>
          </p:nvPr>
        </p:nvSpPr>
        <p:spPr>
          <a:xfrm>
            <a:off x="688975" y="2138045"/>
            <a:ext cx="9906635" cy="2922270"/>
          </a:xfrm>
          <a:prstGeom prst="rect">
            <a:avLst/>
          </a:prstGeom>
          <a:noFill/>
        </p:spPr>
        <p:txBody>
          <a:bodyPr wrap="square" rtlCol="0" anchor="t">
            <a:spAutoFit/>
          </a:bodyPr>
          <a:lstStyle/>
          <a:p>
            <a:pPr>
              <a:lnSpc>
                <a:spcPct val="115000"/>
              </a:lnSpc>
              <a:spcBef>
                <a:spcPct val="0"/>
              </a:spcBef>
              <a:spcAft>
                <a:spcPct val="0"/>
              </a:spcAft>
            </a:pPr>
            <a:r>
              <a:rPr lang="zh-CN" altLang="en-US" sz="3200" b="1">
                <a:latin typeface="言念君子温其如玉" charset="-122"/>
                <a:ea typeface="言念君子温其如玉" charset="-122"/>
                <a:cs typeface="言念君子温其如玉" charset="-122"/>
              </a:rPr>
              <a:t>1.生物多样性是如何形成的？</a:t>
            </a:r>
            <a:endParaRPr lang="zh-CN" altLang="en-US" sz="3200" b="1">
              <a:latin typeface="言念君子温其如玉" charset="-122"/>
              <a:ea typeface="言念君子温其如玉" charset="-122"/>
              <a:cs typeface="言念君子温其如玉" charset="-122"/>
            </a:endParaRPr>
          </a:p>
          <a:p>
            <a:pPr>
              <a:lnSpc>
                <a:spcPct val="115000"/>
              </a:lnSpc>
              <a:spcBef>
                <a:spcPct val="0"/>
              </a:spcBef>
              <a:spcAft>
                <a:spcPct val="0"/>
              </a:spcAft>
            </a:pPr>
            <a:r>
              <a:rPr lang="zh-CN" altLang="en-US" sz="3200" b="1">
                <a:latin typeface="言念君子温其如玉" charset="-122"/>
                <a:ea typeface="言念君子温其如玉" charset="-122"/>
                <a:cs typeface="言念君子温其如玉" charset="-122"/>
              </a:rPr>
              <a:t>2.在进化的历程中是否有物种灭绝？物种灭绝是否是一个正常的自然现象？</a:t>
            </a:r>
            <a:endParaRPr lang="zh-CN" altLang="en-US" sz="3200" b="1">
              <a:latin typeface="言念君子温其如玉" charset="-122"/>
              <a:ea typeface="言念君子温其如玉" charset="-122"/>
              <a:cs typeface="言念君子温其如玉" charset="-122"/>
            </a:endParaRPr>
          </a:p>
          <a:p>
            <a:pPr>
              <a:lnSpc>
                <a:spcPct val="115000"/>
              </a:lnSpc>
              <a:spcBef>
                <a:spcPct val="0"/>
              </a:spcBef>
              <a:spcAft>
                <a:spcPct val="0"/>
              </a:spcAft>
            </a:pPr>
            <a:r>
              <a:rPr lang="zh-CN" altLang="en-US" sz="3200" b="1">
                <a:latin typeface="言念君子温其如玉" charset="-122"/>
                <a:ea typeface="言念君子温其如玉" charset="-122"/>
                <a:cs typeface="言念君子温其如玉" charset="-122"/>
              </a:rPr>
              <a:t>3.那么，为什么要为生物多样性的丧失感到担忧呢？</a:t>
            </a:r>
            <a:endParaRPr lang="zh-CN" altLang="en-US" sz="3200" b="1">
              <a:latin typeface="言念君子温其如玉" charset="-122"/>
              <a:ea typeface="言念君子温其如玉" charset="-122"/>
              <a:cs typeface="言念君子温其如玉" charset="-122"/>
            </a:endParaRPr>
          </a:p>
          <a:p>
            <a:pPr>
              <a:lnSpc>
                <a:spcPct val="115000"/>
              </a:lnSpc>
              <a:spcBef>
                <a:spcPct val="0"/>
              </a:spcBef>
              <a:spcAft>
                <a:spcPct val="0"/>
              </a:spcAft>
            </a:pPr>
            <a:r>
              <a:rPr lang="en-US" altLang="zh-CN" sz="3200" b="1">
                <a:latin typeface="言念君子温其如玉" charset="-122"/>
                <a:ea typeface="言念君子温其如玉" charset="-122"/>
                <a:cs typeface="言念君子温其如玉" charset="-122"/>
              </a:rPr>
              <a:t>4.</a:t>
            </a:r>
            <a:r>
              <a:rPr lang="zh-CN" altLang="en-US" sz="3200" b="1">
                <a:latin typeface="言念君子温其如玉" charset="-122"/>
                <a:ea typeface="言念君子温其如玉" charset="-122"/>
                <a:cs typeface="言念君子温其如玉" charset="-122"/>
              </a:rPr>
              <a:t>你能举出一些生物多样性丧失的实例吗？</a:t>
            </a:r>
            <a:endParaRPr lang="zh-CN" altLang="en-US" sz="3200" b="1">
              <a:latin typeface="言念君子温其如玉" charset="-122"/>
              <a:ea typeface="言念君子温其如玉" charset="-122"/>
              <a:cs typeface="言念君子温其如玉" charset="-122"/>
            </a:endParaRPr>
          </a:p>
        </p:txBody>
      </p:sp>
      <p:sp>
        <p:nvSpPr>
          <p:cNvPr id="3" name="文本框 2"/>
          <p:cNvSpPr txBox="1"/>
          <p:nvPr>
            <p:custDataLst>
              <p:tags r:id="rId5"/>
            </p:custDataLst>
          </p:nvPr>
        </p:nvSpPr>
        <p:spPr>
          <a:xfrm>
            <a:off x="796925" y="1277620"/>
            <a:ext cx="6367145" cy="583565"/>
          </a:xfrm>
          <a:prstGeom prst="rect">
            <a:avLst/>
          </a:prstGeom>
          <a:noFill/>
        </p:spPr>
        <p:txBody>
          <a:bodyPr wrap="square" rtlCol="0">
            <a:spAutoFit/>
          </a:bodyPr>
          <a:lstStyle/>
          <a:p>
            <a:r>
              <a:rPr lang="zh-CN" altLang="en-US" sz="3200" b="1">
                <a:solidFill>
                  <a:srgbClr val="FF0000"/>
                </a:solidFill>
                <a:latin typeface="言念君子温其如玉" charset="-122"/>
                <a:ea typeface="言念君子温其如玉" charset="-122"/>
                <a:cs typeface="言念君子温其如玉" charset="-122"/>
              </a:rPr>
              <a:t>阅读教材</a:t>
            </a:r>
            <a:r>
              <a:rPr lang="en-US" altLang="zh-CN" sz="3200" b="1">
                <a:solidFill>
                  <a:srgbClr val="FF0000"/>
                </a:solidFill>
                <a:latin typeface="言念君子温其如玉" charset="-122"/>
                <a:ea typeface="言念君子温其如玉" charset="-122"/>
                <a:cs typeface="言念君子温其如玉" charset="-122"/>
              </a:rPr>
              <a:t>P</a:t>
            </a:r>
            <a:r>
              <a:rPr lang="en-US" altLang="zh-CN" sz="3200" b="1" baseline="-25000">
                <a:solidFill>
                  <a:srgbClr val="FF0000"/>
                </a:solidFill>
                <a:latin typeface="言念君子温其如玉" charset="-122"/>
                <a:ea typeface="言念君子温其如玉" charset="-122"/>
                <a:cs typeface="言念君子温其如玉" charset="-122"/>
              </a:rPr>
              <a:t>93</a:t>
            </a:r>
            <a:r>
              <a:rPr lang="en-US" altLang="zh-CN" sz="3200" b="1">
                <a:solidFill>
                  <a:srgbClr val="FF0000"/>
                </a:solidFill>
                <a:latin typeface="言念君子温其如玉" charset="-122"/>
                <a:ea typeface="言念君子温其如玉" charset="-122"/>
                <a:cs typeface="言念君子温其如玉" charset="-122"/>
              </a:rPr>
              <a:t>,</a:t>
            </a:r>
            <a:r>
              <a:rPr lang="zh-CN" altLang="en-US" sz="3200" b="1">
                <a:solidFill>
                  <a:srgbClr val="FF0000"/>
                </a:solidFill>
                <a:latin typeface="言念君子温其如玉" charset="-122"/>
                <a:ea typeface="言念君子温其如玉" charset="-122"/>
                <a:cs typeface="言念君子温其如玉" charset="-122"/>
              </a:rPr>
              <a:t>回答下列问题</a:t>
            </a:r>
            <a:endParaRPr lang="zh-CN" altLang="en-US" sz="3200" b="1">
              <a:solidFill>
                <a:srgbClr val="FF0000"/>
              </a:solidFill>
              <a:latin typeface="言念君子温其如玉" charset="-122"/>
              <a:ea typeface="言念君子温其如玉" charset="-122"/>
              <a:cs typeface="言念君子温其如玉" charset="-122"/>
            </a:endParaRPr>
          </a:p>
        </p:txBody>
      </p:sp>
    </p:spTree>
  </p:cSld>
  <p:clrMapOvr>
    <a:masterClrMapping/>
  </p:clrMapOvr>
  <p:transition/>
  <p:timing/>
</p:sld>
</file>

<file path=ppt/slides/slide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5" name="矩形 4"/>
          <p:cNvSpPr/>
          <p:nvPr>
            <p:custDataLst>
              <p:tags r:id="rId3"/>
            </p:custDataLst>
          </p:nvPr>
        </p:nvSpPr>
        <p:spPr>
          <a:xfrm>
            <a:off x="693420" y="648970"/>
            <a:ext cx="10908665" cy="1383665"/>
          </a:xfrm>
          <a:prstGeom prst="rect">
            <a:avLst/>
          </a:prstGeom>
        </p:spPr>
        <p:txBody>
          <a:bodyPr wrap="square">
            <a:spAutoFit/>
          </a:bodyPr>
          <a:lstStyle/>
          <a:p>
            <a:pPr lvl="0"/>
            <a:r>
              <a:rPr lang="zh-CN" altLang="en-US" sz="2400" b="1" smtClean="0">
                <a:latin typeface="言念君子温其如玉" charset="-122"/>
                <a:ea typeface="言念君子温其如玉" charset="-122"/>
                <a:cs typeface="言念君子温其如玉" charset="-122"/>
              </a:rPr>
              <a:t>       </a:t>
            </a:r>
            <a:r>
              <a:rPr lang="zh-CN" altLang="en-US" sz="2800" b="1" smtClean="0">
                <a:latin typeface="言念君子温其如玉" charset="-122"/>
                <a:ea typeface="言念君子温其如玉" charset="-122"/>
                <a:cs typeface="言念君子温其如玉" charset="-122"/>
              </a:rPr>
              <a:t>生物多样性是数十亿年</a:t>
            </a:r>
            <a:r>
              <a:rPr lang="zh-CN" altLang="en-US" sz="2800" b="1" smtClean="0">
                <a:solidFill>
                  <a:srgbClr val="FF0000"/>
                </a:solidFill>
                <a:latin typeface="言念君子温其如玉" charset="-122"/>
                <a:ea typeface="言念君子温其如玉" charset="-122"/>
                <a:cs typeface="言念君子温其如玉" charset="-122"/>
              </a:rPr>
              <a:t>生物进化的结果</a:t>
            </a:r>
            <a:r>
              <a:rPr lang="zh-CN" altLang="en-US" sz="2800" b="1" smtClean="0">
                <a:latin typeface="言念君子温其如玉" charset="-122"/>
                <a:ea typeface="言念君子温其如玉" charset="-122"/>
                <a:cs typeface="言念君子温其如玉" charset="-122"/>
              </a:rPr>
              <a:t>，进化中既有新物种形成，也有原有物种灭绝。</a:t>
            </a:r>
            <a:r>
              <a:rPr lang="zh-CN" altLang="en-US" sz="2800" b="1" smtClean="0">
                <a:solidFill>
                  <a:srgbClr val="FF0000"/>
                </a:solidFill>
                <a:latin typeface="言念君子温其如玉" charset="-122"/>
                <a:ea typeface="言念君子温其如玉" charset="-122"/>
                <a:cs typeface="言念君子温其如玉" charset="-122"/>
                <a:sym typeface="+mn-ea"/>
              </a:rPr>
              <a:t>人类活动加快了物种灭绝速度。</a:t>
            </a:r>
            <a:endParaRPr lang="zh-CN" altLang="en-US" sz="2800" b="1" smtClean="0">
              <a:solidFill>
                <a:srgbClr val="FF0000"/>
              </a:solidFill>
              <a:latin typeface="言念君子温其如玉" charset="-122"/>
              <a:ea typeface="言念君子温其如玉" charset="-122"/>
              <a:cs typeface="言念君子温其如玉" charset="-122"/>
              <a:sym typeface="+mn-ea"/>
            </a:endParaRPr>
          </a:p>
          <a:p>
            <a:endParaRPr lang="zh-CN" altLang="en-US" sz="2800">
              <a:latin typeface="言念君子温其如玉" charset="-122"/>
              <a:ea typeface="言念君子温其如玉" charset="-122"/>
              <a:cs typeface="言念君子温其如玉" charset="-122"/>
            </a:endParaRPr>
          </a:p>
        </p:txBody>
      </p:sp>
      <p:sp>
        <p:nvSpPr>
          <p:cNvPr id="6" name="矩形 5"/>
          <p:cNvSpPr/>
          <p:nvPr>
            <p:custDataLst>
              <p:tags r:id="rId4"/>
            </p:custDataLst>
          </p:nvPr>
        </p:nvSpPr>
        <p:spPr>
          <a:xfrm>
            <a:off x="1065117" y="2515403"/>
            <a:ext cx="3027680" cy="583565"/>
          </a:xfrm>
          <a:prstGeom prst="rect">
            <a:avLst/>
          </a:prstGeom>
        </p:spPr>
        <p:txBody>
          <a:bodyPr wrap="none">
            <a:spAutoFit/>
          </a:bodyPr>
          <a:lstStyle/>
          <a:p>
            <a:r>
              <a:rPr lang="zh-CN" altLang="en-US" sz="3200" b="1" smtClean="0">
                <a:solidFill>
                  <a:srgbClr val="FF0000"/>
                </a:solidFill>
                <a:latin typeface="言念君子温其如玉" charset="-122"/>
                <a:ea typeface="言念君子温其如玉" charset="-122"/>
                <a:sym typeface="+mn-ea"/>
              </a:rPr>
              <a:t>①生存环境破坏</a:t>
            </a:r>
            <a:endParaRPr lang="zh-CN" altLang="en-US" sz="3200" b="1" smtClean="0">
              <a:solidFill>
                <a:srgbClr val="FF0000"/>
              </a:solidFill>
              <a:latin typeface="言念君子温其如玉" charset="-122"/>
              <a:ea typeface="言念君子温其如玉" charset="-122"/>
              <a:sym typeface="+mn-ea"/>
            </a:endParaRPr>
          </a:p>
        </p:txBody>
      </p:sp>
      <p:sp>
        <p:nvSpPr>
          <p:cNvPr id="7" name="矩形 6"/>
          <p:cNvSpPr/>
          <p:nvPr>
            <p:custDataLst>
              <p:tags r:id="rId5"/>
            </p:custDataLst>
          </p:nvPr>
        </p:nvSpPr>
        <p:spPr>
          <a:xfrm>
            <a:off x="1065009" y="3284255"/>
            <a:ext cx="3027680" cy="583565"/>
          </a:xfrm>
          <a:prstGeom prst="rect">
            <a:avLst/>
          </a:prstGeom>
        </p:spPr>
        <p:txBody>
          <a:bodyPr wrap="none">
            <a:spAutoFit/>
          </a:bodyPr>
          <a:lstStyle/>
          <a:p>
            <a:r>
              <a:rPr lang="zh-CN" altLang="en-US" sz="3200" b="1" smtClean="0">
                <a:solidFill>
                  <a:srgbClr val="FF0000"/>
                </a:solidFill>
                <a:latin typeface="言念君子温其如玉" charset="-122"/>
                <a:ea typeface="言念君子温其如玉" charset="-122"/>
                <a:sym typeface="+mn-ea"/>
              </a:rPr>
              <a:t>②掠夺式的利用</a:t>
            </a:r>
            <a:endParaRPr lang="zh-CN" altLang="en-US" sz="3200" b="1" smtClean="0">
              <a:solidFill>
                <a:srgbClr val="FF0000"/>
              </a:solidFill>
              <a:latin typeface="言念君子温其如玉" charset="-122"/>
              <a:ea typeface="言念君子温其如玉" charset="-122"/>
              <a:sym typeface="+mn-ea"/>
            </a:endParaRPr>
          </a:p>
        </p:txBody>
      </p:sp>
      <p:sp>
        <p:nvSpPr>
          <p:cNvPr id="8" name="矩形 7"/>
          <p:cNvSpPr/>
          <p:nvPr>
            <p:custDataLst>
              <p:tags r:id="rId6"/>
            </p:custDataLst>
          </p:nvPr>
        </p:nvSpPr>
        <p:spPr>
          <a:xfrm>
            <a:off x="1064725" y="4010239"/>
            <a:ext cx="2214880" cy="583565"/>
          </a:xfrm>
          <a:prstGeom prst="rect">
            <a:avLst/>
          </a:prstGeom>
        </p:spPr>
        <p:txBody>
          <a:bodyPr wrap="none">
            <a:spAutoFit/>
          </a:bodyPr>
          <a:lstStyle/>
          <a:p>
            <a:r>
              <a:rPr lang="zh-CN" altLang="en-US" sz="3200" b="1" smtClean="0">
                <a:solidFill>
                  <a:srgbClr val="FF0000"/>
                </a:solidFill>
                <a:latin typeface="言念君子温其如玉" charset="-122"/>
                <a:ea typeface="言念君子温其如玉" charset="-122"/>
                <a:sym typeface="+mn-ea"/>
              </a:rPr>
              <a:t>③环境污染</a:t>
            </a:r>
            <a:endParaRPr lang="zh-CN" altLang="en-US" sz="3200" b="1" smtClean="0">
              <a:solidFill>
                <a:srgbClr val="FF0000"/>
              </a:solidFill>
              <a:latin typeface="言念君子温其如玉" charset="-122"/>
              <a:ea typeface="言念君子温其如玉" charset="-122"/>
              <a:sym typeface="+mn-ea"/>
            </a:endParaRPr>
          </a:p>
        </p:txBody>
      </p:sp>
      <p:sp>
        <p:nvSpPr>
          <p:cNvPr id="9" name="矩形 8"/>
          <p:cNvSpPr/>
          <p:nvPr>
            <p:custDataLst>
              <p:tags r:id="rId7"/>
            </p:custDataLst>
          </p:nvPr>
        </p:nvSpPr>
        <p:spPr>
          <a:xfrm>
            <a:off x="1065016" y="4807237"/>
            <a:ext cx="3840480" cy="583565"/>
          </a:xfrm>
          <a:prstGeom prst="rect">
            <a:avLst/>
          </a:prstGeom>
        </p:spPr>
        <p:txBody>
          <a:bodyPr wrap="none">
            <a:spAutoFit/>
          </a:bodyPr>
          <a:lstStyle/>
          <a:p>
            <a:r>
              <a:rPr lang="zh-CN" altLang="en-US" sz="3200" b="1" smtClean="0">
                <a:solidFill>
                  <a:srgbClr val="FF0000"/>
                </a:solidFill>
                <a:latin typeface="言念君子温其如玉" charset="-122"/>
                <a:ea typeface="言念君子温其如玉" charset="-122"/>
                <a:sym typeface="+mn-ea"/>
              </a:rPr>
              <a:t>④农林业品种单一化</a:t>
            </a:r>
            <a:endParaRPr lang="zh-CN" altLang="en-US" sz="3200" b="1" smtClean="0">
              <a:solidFill>
                <a:srgbClr val="FF0000"/>
              </a:solidFill>
              <a:latin typeface="言念君子温其如玉" charset="-122"/>
              <a:ea typeface="言念君子温其如玉" charset="-122"/>
              <a:sym typeface="+mn-ea"/>
            </a:endParaRPr>
          </a:p>
        </p:txBody>
      </p:sp>
      <p:sp>
        <p:nvSpPr>
          <p:cNvPr id="10" name="矩形 9"/>
          <p:cNvSpPr/>
          <p:nvPr>
            <p:custDataLst>
              <p:tags r:id="rId8"/>
            </p:custDataLst>
          </p:nvPr>
        </p:nvSpPr>
        <p:spPr>
          <a:xfrm>
            <a:off x="1065134" y="5489191"/>
            <a:ext cx="4246880" cy="583565"/>
          </a:xfrm>
          <a:prstGeom prst="rect">
            <a:avLst/>
          </a:prstGeom>
        </p:spPr>
        <p:txBody>
          <a:bodyPr wrap="none">
            <a:spAutoFit/>
          </a:bodyPr>
          <a:lstStyle/>
          <a:p>
            <a:r>
              <a:rPr lang="zh-CN" altLang="en-US" sz="3200" b="1" smtClean="0">
                <a:solidFill>
                  <a:srgbClr val="FF0000"/>
                </a:solidFill>
                <a:latin typeface="言念君子温其如玉" charset="-122"/>
                <a:ea typeface="言念君子温其如玉" charset="-122"/>
                <a:sym typeface="+mn-ea"/>
              </a:rPr>
              <a:t>⑤外来物种的盲目引入</a:t>
            </a:r>
            <a:endParaRPr lang="zh-CN" altLang="en-US" sz="3200" b="1" smtClean="0">
              <a:solidFill>
                <a:srgbClr val="FF0000"/>
              </a:solidFill>
              <a:latin typeface="言念君子温其如玉" charset="-122"/>
              <a:ea typeface="言念君子温其如玉" charset="-122"/>
              <a:sym typeface="+mn-ea"/>
            </a:endParaRPr>
          </a:p>
        </p:txBody>
      </p:sp>
      <p:sp>
        <p:nvSpPr>
          <p:cNvPr id="13" name="矩形 12"/>
          <p:cNvSpPr/>
          <p:nvPr>
            <p:custDataLst>
              <p:tags r:id="rId9"/>
            </p:custDataLst>
          </p:nvPr>
        </p:nvSpPr>
        <p:spPr>
          <a:xfrm>
            <a:off x="4411034" y="3335034"/>
            <a:ext cx="3383280" cy="607695"/>
          </a:xfrm>
          <a:prstGeom prst="rect">
            <a:avLst/>
          </a:prstGeom>
        </p:spPr>
        <p:txBody>
          <a:bodyPr wrap="none">
            <a:spAutoFit/>
          </a:bodyPr>
          <a:lstStyle/>
          <a:p>
            <a:pPr algn="just">
              <a:lnSpc>
                <a:spcPct val="120000"/>
              </a:lnSpc>
            </a:pPr>
            <a:r>
              <a:rPr lang="zh-CN" altLang="en-US" sz="2800" b="1" smtClean="0">
                <a:solidFill>
                  <a:schemeClr val="accent5">
                    <a:lumMod val="75000"/>
                  </a:schemeClr>
                </a:solidFill>
                <a:latin typeface="言念君子温其如玉" charset="-122"/>
                <a:ea typeface="言念君子温其如玉" charset="-122"/>
                <a:sym typeface="+mn-ea"/>
              </a:rPr>
              <a:t>过度采伐、滥捕乱猎</a:t>
            </a:r>
            <a:endParaRPr lang="zh-CN" altLang="en-US" sz="2800" b="1" smtClean="0">
              <a:solidFill>
                <a:schemeClr val="accent5">
                  <a:lumMod val="75000"/>
                </a:schemeClr>
              </a:solidFill>
              <a:latin typeface="言念君子温其如玉" charset="-122"/>
              <a:ea typeface="言念君子温其如玉" charset="-122"/>
              <a:cs typeface="Times New Roman" panose="02020603050405020304" pitchFamily="18" charset="0"/>
              <a:sym typeface="+mn-ea"/>
            </a:endParaRPr>
          </a:p>
        </p:txBody>
      </p:sp>
      <p:sp>
        <p:nvSpPr>
          <p:cNvPr id="14" name="矩形 13"/>
          <p:cNvSpPr/>
          <p:nvPr>
            <p:custDataLst>
              <p:tags r:id="rId10"/>
            </p:custDataLst>
          </p:nvPr>
        </p:nvSpPr>
        <p:spPr>
          <a:xfrm>
            <a:off x="4411069" y="2568203"/>
            <a:ext cx="5161280" cy="478155"/>
          </a:xfrm>
          <a:prstGeom prst="rect">
            <a:avLst/>
          </a:prstGeom>
        </p:spPr>
        <p:txBody>
          <a:bodyPr wrap="none">
            <a:spAutoFit/>
          </a:bodyPr>
          <a:lstStyle/>
          <a:p>
            <a:pPr lvl="0" algn="just">
              <a:lnSpc>
                <a:spcPct val="90000"/>
              </a:lnSpc>
            </a:pPr>
            <a:r>
              <a:rPr lang="zh-CN" altLang="en-US" sz="2800" b="1" smtClean="0">
                <a:solidFill>
                  <a:schemeClr val="accent5">
                    <a:lumMod val="75000"/>
                  </a:schemeClr>
                </a:solidFill>
                <a:latin typeface="言念君子温其如玉" charset="-122"/>
                <a:ea typeface="言念君子温其如玉" charset="-122"/>
                <a:sym typeface="+mn-ea"/>
              </a:rPr>
              <a:t>某些物种的栖息地丧失和碎片化</a:t>
            </a:r>
            <a:endParaRPr lang="zh-CN" altLang="en-US" sz="2800" b="1" smtClean="0">
              <a:solidFill>
                <a:schemeClr val="accent5">
                  <a:lumMod val="75000"/>
                </a:schemeClr>
              </a:solidFill>
              <a:latin typeface="言念君子温其如玉" charset="-122"/>
              <a:ea typeface="言念君子温其如玉" charset="-122"/>
              <a:sym typeface="+mn-ea"/>
            </a:endParaRPr>
          </a:p>
        </p:txBody>
      </p:sp>
      <p:pic>
        <p:nvPicPr>
          <p:cNvPr id="2051" name="Picture 3"/>
          <p:cNvPicPr>
            <a:picLocks noChangeAspect="1" noChangeArrowheads="1"/>
          </p:cNvPicPr>
          <p:nvPr>
            <p:custDataLst>
              <p:tags r:id="rId12"/>
            </p:custDataLst>
          </p:nvPr>
        </p:nvPicPr>
        <p:blipFill>
          <a:blip r:embed="rId11"/>
          <a:srcRect l="8260" t="25384" r="6149" b="24811"/>
          <a:stretch>
            <a:fillRect/>
          </a:stretch>
        </p:blipFill>
        <p:spPr bwMode="auto">
          <a:xfrm>
            <a:off x="9728415" y="1258150"/>
            <a:ext cx="2357121" cy="1828800"/>
          </a:xfrm>
          <a:prstGeom prst="rect">
            <a:avLst/>
          </a:prstGeom>
          <a:noFill/>
          <a:ln w="9525">
            <a:noFill/>
            <a:miter lim="800000"/>
          </a:ln>
        </p:spPr>
      </p:pic>
      <p:pic>
        <p:nvPicPr>
          <p:cNvPr id="2053" name="Picture 5"/>
          <p:cNvPicPr>
            <a:picLocks noChangeAspect="1" noChangeArrowheads="1"/>
          </p:cNvPicPr>
          <p:nvPr>
            <p:custDataLst>
              <p:tags r:id="rId14"/>
            </p:custDataLst>
          </p:nvPr>
        </p:nvPicPr>
        <p:blipFill>
          <a:blip r:embed="rId13"/>
          <a:srcRect t="25914" r="5328" b="21373"/>
          <a:stretch>
            <a:fillRect/>
          </a:stretch>
        </p:blipFill>
        <p:spPr bwMode="auto">
          <a:xfrm>
            <a:off x="10079247" y="3867489"/>
            <a:ext cx="2006362" cy="1860451"/>
          </a:xfrm>
          <a:prstGeom prst="rect">
            <a:avLst/>
          </a:prstGeom>
          <a:noFill/>
          <a:ln w="9525">
            <a:noFill/>
            <a:miter lim="800000"/>
          </a:ln>
        </p:spPr>
      </p:pic>
      <p:pic>
        <p:nvPicPr>
          <p:cNvPr id="2054" name="Picture 6"/>
          <p:cNvPicPr>
            <a:picLocks noChangeAspect="1" noChangeArrowheads="1"/>
          </p:cNvPicPr>
          <p:nvPr>
            <p:custDataLst>
              <p:tags r:id="rId16"/>
            </p:custDataLst>
          </p:nvPr>
        </p:nvPicPr>
        <p:blipFill>
          <a:blip r:embed="rId15"/>
          <a:srcRect l="12018" t="13678" r="7777" b="27565"/>
          <a:stretch>
            <a:fillRect/>
          </a:stretch>
        </p:blipFill>
        <p:spPr bwMode="auto">
          <a:xfrm>
            <a:off x="8169215" y="4106174"/>
            <a:ext cx="1790481" cy="1602290"/>
          </a:xfrm>
          <a:prstGeom prst="rect">
            <a:avLst/>
          </a:prstGeom>
          <a:noFill/>
          <a:ln w="9525">
            <a:noFill/>
            <a:miter lim="800000"/>
          </a:ln>
        </p:spPr>
      </p:pic>
      <p:pic>
        <p:nvPicPr>
          <p:cNvPr id="2055" name="Picture 7"/>
          <p:cNvPicPr>
            <a:picLocks noChangeAspect="1" noChangeArrowheads="1"/>
          </p:cNvPicPr>
          <p:nvPr>
            <p:custDataLst>
              <p:tags r:id="rId18"/>
            </p:custDataLst>
          </p:nvPr>
        </p:nvPicPr>
        <p:blipFill>
          <a:blip r:embed="rId17"/>
          <a:srcRect l="10401" t="29166" r="7318" b="30485"/>
          <a:stretch>
            <a:fillRect/>
          </a:stretch>
        </p:blipFill>
        <p:spPr bwMode="auto">
          <a:xfrm>
            <a:off x="5899454" y="4114802"/>
            <a:ext cx="2229675" cy="1587258"/>
          </a:xfrm>
          <a:prstGeom prst="rect">
            <a:avLst/>
          </a:prstGeom>
          <a:noFill/>
          <a:ln w="9525">
            <a:noFill/>
            <a:miter lim="800000"/>
          </a:ln>
        </p:spPr>
      </p:pic>
      <p:sp>
        <p:nvSpPr>
          <p:cNvPr id="21" name="矩形 20"/>
          <p:cNvSpPr/>
          <p:nvPr>
            <p:custDataLst>
              <p:tags r:id="rId19"/>
            </p:custDataLst>
          </p:nvPr>
        </p:nvSpPr>
        <p:spPr>
          <a:xfrm>
            <a:off x="6483148" y="5702863"/>
            <a:ext cx="877163" cy="369332"/>
          </a:xfrm>
          <a:prstGeom prst="rect">
            <a:avLst/>
          </a:prstGeom>
        </p:spPr>
        <p:txBody>
          <a:bodyPr wrap="none">
            <a:spAutoFit/>
          </a:bodyPr>
          <a:lstStyle/>
          <a:p>
            <a:r>
              <a:rPr lang="zh-CN" altLang="en-US" b="1" smtClean="0">
                <a:solidFill>
                  <a:schemeClr val="accent5">
                    <a:lumMod val="75000"/>
                  </a:schemeClr>
                </a:solidFill>
                <a:latin typeface="言念君子温其如玉" charset="-122"/>
                <a:ea typeface="言念君子温其如玉" charset="-122"/>
              </a:rPr>
              <a:t>羊肚菌</a:t>
            </a:r>
            <a:endParaRPr lang="zh-CN" altLang="en-US" b="1" smtClean="0">
              <a:solidFill>
                <a:schemeClr val="accent5">
                  <a:lumMod val="75000"/>
                </a:schemeClr>
              </a:solidFill>
              <a:latin typeface="言念君子温其如玉" charset="-122"/>
              <a:ea typeface="言念君子温其如玉" charset="-122"/>
            </a:endParaRPr>
          </a:p>
        </p:txBody>
      </p:sp>
      <p:sp>
        <p:nvSpPr>
          <p:cNvPr id="22" name="矩形 21"/>
          <p:cNvSpPr/>
          <p:nvPr>
            <p:custDataLst>
              <p:tags r:id="rId20"/>
            </p:custDataLst>
          </p:nvPr>
        </p:nvSpPr>
        <p:spPr>
          <a:xfrm>
            <a:off x="8472974" y="5708614"/>
            <a:ext cx="1107996" cy="369332"/>
          </a:xfrm>
          <a:prstGeom prst="rect">
            <a:avLst/>
          </a:prstGeom>
        </p:spPr>
        <p:txBody>
          <a:bodyPr wrap="none">
            <a:spAutoFit/>
          </a:bodyPr>
          <a:lstStyle/>
          <a:p>
            <a:r>
              <a:rPr lang="zh-CN" altLang="en-US" b="1" smtClean="0">
                <a:solidFill>
                  <a:schemeClr val="accent5">
                    <a:lumMod val="75000"/>
                  </a:schemeClr>
                </a:solidFill>
                <a:latin typeface="言念君子温其如玉" charset="-122"/>
                <a:ea typeface="言念君子温其如玉" charset="-122"/>
              </a:rPr>
              <a:t>雪域松茸</a:t>
            </a:r>
            <a:endParaRPr lang="zh-CN" altLang="en-US" b="1" smtClean="0">
              <a:solidFill>
                <a:schemeClr val="accent5">
                  <a:lumMod val="75000"/>
                </a:schemeClr>
              </a:solidFill>
              <a:latin typeface="言念君子温其如玉" charset="-122"/>
              <a:ea typeface="言念君子温其如玉" charset="-122"/>
            </a:endParaRPr>
          </a:p>
        </p:txBody>
      </p:sp>
      <p:sp>
        <p:nvSpPr>
          <p:cNvPr id="23" name="矩形 22"/>
          <p:cNvSpPr/>
          <p:nvPr>
            <p:custDataLst>
              <p:tags r:id="rId21"/>
            </p:custDataLst>
          </p:nvPr>
        </p:nvSpPr>
        <p:spPr>
          <a:xfrm>
            <a:off x="10606574" y="5711490"/>
            <a:ext cx="877163" cy="369332"/>
          </a:xfrm>
          <a:prstGeom prst="rect">
            <a:avLst/>
          </a:prstGeom>
        </p:spPr>
        <p:txBody>
          <a:bodyPr wrap="none">
            <a:spAutoFit/>
          </a:bodyPr>
          <a:lstStyle/>
          <a:p>
            <a:r>
              <a:rPr lang="zh-CN" altLang="en-US" b="1" smtClean="0">
                <a:solidFill>
                  <a:schemeClr val="accent5">
                    <a:lumMod val="75000"/>
                  </a:schemeClr>
                </a:solidFill>
                <a:latin typeface="言念君子温其如玉" charset="-122"/>
                <a:ea typeface="言念君子温其如玉" charset="-122"/>
              </a:rPr>
              <a:t>益母草</a:t>
            </a:r>
            <a:endParaRPr lang="zh-CN" altLang="en-US" b="1" smtClean="0">
              <a:solidFill>
                <a:schemeClr val="accent5">
                  <a:lumMod val="75000"/>
                </a:schemeClr>
              </a:solidFill>
              <a:latin typeface="言念君子温其如玉" charset="-122"/>
              <a:ea typeface="言念君子温其如玉" charset="-122"/>
            </a:endParaRPr>
          </a:p>
        </p:txBody>
      </p:sp>
      <p:sp>
        <p:nvSpPr>
          <p:cNvPr id="24" name="AutoShape 8"/>
          <p:cNvSpPr/>
          <p:nvPr>
            <p:custDataLst>
              <p:tags r:id="rId22"/>
            </p:custDataLst>
          </p:nvPr>
        </p:nvSpPr>
        <p:spPr>
          <a:xfrm>
            <a:off x="952500" y="2637155"/>
            <a:ext cx="207010" cy="3329305"/>
          </a:xfrm>
          <a:prstGeom prst="leftBrace">
            <a:avLst>
              <a:gd name="adj1" fmla="val 237760"/>
              <a:gd name="adj2" fmla="val 50000"/>
            </a:avLst>
          </a:prstGeom>
          <a:noFill/>
          <a:ln w="38100" cap="flat" cmpd="sng">
            <a:solidFill>
              <a:schemeClr val="tx1"/>
            </a:solidFill>
            <a:prstDash val="solid"/>
            <a:headEnd type="none" w="med" len="med"/>
            <a:tailEnd type="none" w="med" len="med"/>
          </a:ln>
        </p:spPr>
        <p:txBody>
          <a:bodyPr wrap="none" anchor="ctr"/>
          <a:lstStyle>
            <a:lvl1pPr marL="444500" indent="-444500" algn="just" rtl="0" eaLnBrk="0" fontAlgn="base" hangingPunct="0">
              <a:lnSpc>
                <a:spcPct val="110000"/>
              </a:lnSpc>
              <a:spcBef>
                <a:spcPts val="1800"/>
              </a:spcBef>
              <a:spcAft>
                <a:spcPct val="0"/>
              </a:spcAft>
              <a:buClr>
                <a:srgbClr val="963B22"/>
              </a:buClr>
              <a:buSzPct val="80000"/>
              <a:buBlip>
                <a:blip r:embed="rId23"/>
              </a:buBlip>
              <a:defRPr sz="2000" kern="1200">
                <a:solidFill>
                  <a:schemeClr val="tx1"/>
                </a:solidFill>
                <a:latin typeface="黑体" panose="02010609060101010101" charset="-122"/>
                <a:ea typeface="黑体" panose="02010609060101010101" charset="-122"/>
                <a:cs typeface="+mn-cs"/>
              </a:defRPr>
            </a:lvl1pPr>
            <a:lvl2pPr marL="444500" indent="-444500" algn="just" rtl="0" eaLnBrk="0" fontAlgn="base" hangingPunct="0">
              <a:lnSpc>
                <a:spcPct val="130000"/>
              </a:lnSpc>
              <a:spcBef>
                <a:spcPct val="0"/>
              </a:spcBef>
              <a:spcAft>
                <a:spcPts val="600"/>
              </a:spcAft>
              <a:buClr>
                <a:srgbClr val="9FD47C"/>
              </a:buClr>
              <a:buFont typeface="幼圆" panose="02010509060101010101" pitchFamily="49" charset="-122"/>
              <a:buChar char=" "/>
              <a:defRPr sz="1600" kern="1200">
                <a:solidFill>
                  <a:schemeClr val="tx1"/>
                </a:solidFill>
                <a:latin typeface="黑体" panose="02010609060101010101" charset="-122"/>
                <a:ea typeface="黑体" panose="02010609060101010101"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l" eaLnBrk="1" hangingPunct="1">
              <a:lnSpc>
                <a:spcPct val="100000"/>
              </a:lnSpc>
              <a:spcBef>
                <a:spcPct val="0"/>
              </a:spcBef>
              <a:buClrTx/>
              <a:buSzTx/>
              <a:buNone/>
            </a:pPr>
            <a:endParaRPr lang="zh-CN" altLang="en-US" sz="2600">
              <a:latin typeface="Arial" panose="020b0604020202020204" pitchFamily="34" charset="0"/>
            </a:endParaRPr>
          </a:p>
        </p:txBody>
      </p:sp>
      <p:sp>
        <p:nvSpPr>
          <p:cNvPr id="26" name="矩形 25"/>
          <p:cNvSpPr/>
          <p:nvPr>
            <p:custDataLst>
              <p:tags r:id="rId24"/>
            </p:custDataLst>
          </p:nvPr>
        </p:nvSpPr>
        <p:spPr>
          <a:xfrm>
            <a:off x="100330" y="2655570"/>
            <a:ext cx="852170" cy="3538220"/>
          </a:xfrm>
          <a:prstGeom prst="rect">
            <a:avLst/>
          </a:prstGeom>
        </p:spPr>
        <p:txBody>
          <a:bodyPr wrap="square">
            <a:spAutoFit/>
          </a:bodyPr>
          <a:lstStyle/>
          <a:p>
            <a:pPr algn="ctr"/>
            <a:r>
              <a:rPr lang="zh-CN" altLang="en-US" sz="3200" b="1" smtClean="0">
                <a:latin typeface="言念君子温其如玉" charset="-122"/>
                <a:ea typeface="言念君子温其如玉" charset="-122"/>
                <a:sym typeface="+mn-ea"/>
              </a:rPr>
              <a:t>人类活动的影响</a:t>
            </a:r>
            <a:endParaRPr lang="zh-CN" altLang="en-US" sz="3200" b="1" smtClean="0">
              <a:latin typeface="言念君子温其如玉" charset="-122"/>
              <a:ea typeface="言念君子温其如玉"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3" presetClass="entr" presetSubtype="10" fill="hold" grpId="12"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blinds(horizontal)">
                                      <p:cBhvr>
                                        <p:cTn id="12" dur="500"/>
                                        <p:tgtEl>
                                          <p:spTgt spid="26"/>
                                        </p:tgtEl>
                                      </p:cBhvr>
                                    </p:animEffect>
                                  </p:childTnLst>
                                </p:cTn>
                              </p:par>
                              <p:par>
                                <p:cTn id="13" presetID="3" presetClass="entr" presetSubtype="10" fill="hold" grpId="11"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blinds(horizontal)">
                                      <p:cBhvr>
                                        <p:cTn id="15" dur="500"/>
                                        <p:tgtEl>
                                          <p:spTgt spid="24"/>
                                        </p:tgtEl>
                                      </p:cBhvr>
                                    </p:animEffect>
                                  </p:childTnLst>
                                </p:cTn>
                              </p:par>
                              <p:par>
                                <p:cTn id="16" presetID="3" presetClass="entr" presetSubtype="10" fill="hold" grpId="1"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nodeType="clickPar">
                      <p:stCondLst>
                        <p:cond delay="indefinite"/>
                      </p:stCondLst>
                      <p:childTnLst>
                        <p:par>
                          <p:cTn id="20" fill="hold" nodeType="afterGroup">
                            <p:stCondLst>
                              <p:cond delay="0"/>
                            </p:stCondLst>
                            <p:childTnLst>
                              <p:par>
                                <p:cTn id="21" presetID="2" presetClass="entr" presetSubtype="4" fill="hold" grpId="2"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afterGroup">
                            <p:stCondLst>
                              <p:cond delay="0"/>
                            </p:stCondLst>
                            <p:childTnLst>
                              <p:par>
                                <p:cTn id="27" presetID="2" presetClass="entr" presetSubtype="4" fill="hold" grpId="3"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par>
                                <p:cTn id="31" presetID="2" presetClass="entr" presetSubtype="4" fill="hold" grpId="4"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par>
                                <p:cTn id="35" presetID="2" presetClass="entr" presetSubtype="4" fill="hold" grpId="5"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afterGroup">
                            <p:stCondLst>
                              <p:cond delay="0"/>
                            </p:stCondLst>
                            <p:childTnLst>
                              <p:par>
                                <p:cTn id="41" presetID="4" presetClass="entr" presetSubtype="16" fill="hold" grpId="7"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box(in)">
                                      <p:cBhvr>
                                        <p:cTn id="43" dur="500"/>
                                        <p:tgtEl>
                                          <p:spTgt spid="14"/>
                                        </p:tgtEl>
                                      </p:cBhvr>
                                    </p:animEffect>
                                  </p:childTnLst>
                                </p:cTn>
                              </p:par>
                              <p:par>
                                <p:cTn id="44" presetID="4" presetClass="entr" presetSubtype="16" fill="hold" nodeType="withEffect">
                                  <p:stCondLst>
                                    <p:cond delay="0"/>
                                  </p:stCondLst>
                                  <p:childTnLst>
                                    <p:set>
                                      <p:cBhvr>
                                        <p:cTn id="45" dur="1" fill="hold">
                                          <p:stCondLst>
                                            <p:cond delay="0"/>
                                          </p:stCondLst>
                                        </p:cTn>
                                        <p:tgtEl>
                                          <p:spTgt spid="2051"/>
                                        </p:tgtEl>
                                        <p:attrNameLst>
                                          <p:attrName>style.visibility</p:attrName>
                                        </p:attrNameLst>
                                      </p:cBhvr>
                                      <p:to>
                                        <p:strVal val="visible"/>
                                      </p:to>
                                    </p:set>
                                    <p:animEffect transition="in" filter="box(in)">
                                      <p:cBhvr>
                                        <p:cTn id="46" dur="500"/>
                                        <p:tgtEl>
                                          <p:spTgt spid="2051"/>
                                        </p:tgtEl>
                                      </p:cBhvr>
                                    </p:animEffect>
                                  </p:childTnLst>
                                </p:cTn>
                              </p:par>
                            </p:childTnLst>
                          </p:cTn>
                        </p:par>
                      </p:childTnLst>
                    </p:cTn>
                  </p:par>
                  <p:par>
                    <p:cTn id="47" fill="hold" nodeType="clickPar">
                      <p:stCondLst>
                        <p:cond delay="indefinite"/>
                      </p:stCondLst>
                      <p:childTnLst>
                        <p:par>
                          <p:cTn id="48" fill="hold" nodeType="afterGroup">
                            <p:stCondLst>
                              <p:cond delay="0"/>
                            </p:stCondLst>
                            <p:childTnLst>
                              <p:par>
                                <p:cTn id="49" presetID="4" presetClass="entr" presetSubtype="16" fill="hold" grpId="6" nodeType="click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box(in)">
                                      <p:cBhvr>
                                        <p:cTn id="51" dur="500"/>
                                        <p:tgtEl>
                                          <p:spTgt spid="13"/>
                                        </p:tgtEl>
                                      </p:cBhvr>
                                    </p:animEffect>
                                  </p:childTnLst>
                                </p:cTn>
                              </p:par>
                              <p:par>
                                <p:cTn id="52" presetID="4" presetClass="entr" presetSubtype="16" fill="hold" nodeType="withEffect">
                                  <p:stCondLst>
                                    <p:cond delay="0"/>
                                  </p:stCondLst>
                                  <p:childTnLst>
                                    <p:set>
                                      <p:cBhvr>
                                        <p:cTn id="53" dur="1" fill="hold">
                                          <p:stCondLst>
                                            <p:cond delay="0"/>
                                          </p:stCondLst>
                                        </p:cTn>
                                        <p:tgtEl>
                                          <p:spTgt spid="2055"/>
                                        </p:tgtEl>
                                        <p:attrNameLst>
                                          <p:attrName>style.visibility</p:attrName>
                                        </p:attrNameLst>
                                      </p:cBhvr>
                                      <p:to>
                                        <p:strVal val="visible"/>
                                      </p:to>
                                    </p:set>
                                    <p:animEffect transition="in" filter="box(in)">
                                      <p:cBhvr>
                                        <p:cTn id="54" dur="500"/>
                                        <p:tgtEl>
                                          <p:spTgt spid="2055"/>
                                        </p:tgtEl>
                                      </p:cBhvr>
                                    </p:animEffect>
                                  </p:childTnLst>
                                </p:cTn>
                              </p:par>
                              <p:par>
                                <p:cTn id="55" presetID="4" presetClass="entr" presetSubtype="16" fill="hold" grpId="8"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box(in)">
                                      <p:cBhvr>
                                        <p:cTn id="57" dur="500"/>
                                        <p:tgtEl>
                                          <p:spTgt spid="21"/>
                                        </p:tgtEl>
                                      </p:cBhvr>
                                    </p:animEffect>
                                  </p:childTnLst>
                                </p:cTn>
                              </p:par>
                              <p:par>
                                <p:cTn id="58" presetID="4" presetClass="entr" presetSubtype="16" fill="hold" nodeType="withEffect">
                                  <p:stCondLst>
                                    <p:cond delay="0"/>
                                  </p:stCondLst>
                                  <p:childTnLst>
                                    <p:set>
                                      <p:cBhvr>
                                        <p:cTn id="59" dur="1" fill="hold">
                                          <p:stCondLst>
                                            <p:cond delay="0"/>
                                          </p:stCondLst>
                                        </p:cTn>
                                        <p:tgtEl>
                                          <p:spTgt spid="2054"/>
                                        </p:tgtEl>
                                        <p:attrNameLst>
                                          <p:attrName>style.visibility</p:attrName>
                                        </p:attrNameLst>
                                      </p:cBhvr>
                                      <p:to>
                                        <p:strVal val="visible"/>
                                      </p:to>
                                    </p:set>
                                    <p:animEffect transition="in" filter="box(in)">
                                      <p:cBhvr>
                                        <p:cTn id="60" dur="500"/>
                                        <p:tgtEl>
                                          <p:spTgt spid="2054"/>
                                        </p:tgtEl>
                                      </p:cBhvr>
                                    </p:animEffect>
                                  </p:childTnLst>
                                </p:cTn>
                              </p:par>
                              <p:par>
                                <p:cTn id="61" presetID="4" presetClass="entr" presetSubtype="16" fill="hold" grpId="9"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box(in)">
                                      <p:cBhvr>
                                        <p:cTn id="63" dur="500"/>
                                        <p:tgtEl>
                                          <p:spTgt spid="22"/>
                                        </p:tgtEl>
                                      </p:cBhvr>
                                    </p:animEffect>
                                  </p:childTnLst>
                                </p:cTn>
                              </p:par>
                              <p:par>
                                <p:cTn id="64" presetID="4" presetClass="entr" presetSubtype="16" fill="hold" nodeType="withEffect">
                                  <p:stCondLst>
                                    <p:cond delay="0"/>
                                  </p:stCondLst>
                                  <p:childTnLst>
                                    <p:set>
                                      <p:cBhvr>
                                        <p:cTn id="65" dur="1" fill="hold">
                                          <p:stCondLst>
                                            <p:cond delay="0"/>
                                          </p:stCondLst>
                                        </p:cTn>
                                        <p:tgtEl>
                                          <p:spTgt spid="2053"/>
                                        </p:tgtEl>
                                        <p:attrNameLst>
                                          <p:attrName>style.visibility</p:attrName>
                                        </p:attrNameLst>
                                      </p:cBhvr>
                                      <p:to>
                                        <p:strVal val="visible"/>
                                      </p:to>
                                    </p:set>
                                    <p:animEffect transition="in" filter="box(in)">
                                      <p:cBhvr>
                                        <p:cTn id="66" dur="500"/>
                                        <p:tgtEl>
                                          <p:spTgt spid="2053"/>
                                        </p:tgtEl>
                                      </p:cBhvr>
                                    </p:animEffect>
                                  </p:childTnLst>
                                </p:cTn>
                              </p:par>
                              <p:par>
                                <p:cTn id="67" presetID="4" presetClass="entr" presetSubtype="16" fill="hold" grpId="10" nodeType="with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box(in)">
                                      <p:cBhvr>
                                        <p:cTn id="6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1"/>
      <p:bldP spid="7" grpId="2"/>
      <p:bldP spid="8" grpId="3"/>
      <p:bldP spid="9" grpId="4"/>
      <p:bldP spid="10" grpId="5"/>
      <p:bldP spid="13" grpId="6"/>
      <p:bldP spid="14" grpId="7"/>
      <p:bldP spid="21" grpId="8"/>
      <p:bldP spid="22" grpId="9"/>
      <p:bldP spid="23" grpId="10"/>
      <p:bldP spid="24" grpId="11"/>
      <p:bldP spid="26" grpId="12"/>
    </p:bldLst>
  </p:timing>
</p:sld>
</file>

<file path=ppt/slides/slide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44035" name="文本框 1"/>
          <p:cNvSpPr/>
          <p:nvPr>
            <p:custDataLst>
              <p:tags r:id="rId3"/>
            </p:custDataLst>
          </p:nvPr>
        </p:nvSpPr>
        <p:spPr>
          <a:xfrm>
            <a:off x="3776345" y="-41275"/>
            <a:ext cx="4606290" cy="607695"/>
          </a:xfrm>
          <a:prstGeom prst="rect">
            <a:avLst/>
          </a:prstGeom>
          <a:noFill/>
          <a:ln w="9525">
            <a:noFill/>
          </a:ln>
        </p:spPr>
        <p:txBody>
          <a:bodyPr wrap="square" anchor="t" anchorCtr="0">
            <a:spAutoFit/>
          </a:bodyPr>
          <a:lstStyle/>
          <a:p>
            <a:pPr>
              <a:lnSpc>
                <a:spcPct val="120000"/>
              </a:lnSpc>
            </a:pPr>
            <a:r>
              <a:rPr lang="zh-CN" altLang="en-US" sz="2800" b="1">
                <a:solidFill>
                  <a:srgbClr val="FF0000"/>
                </a:solidFill>
                <a:latin typeface="言念君子温其如玉" charset="-122"/>
                <a:ea typeface="言念君子温其如玉" charset="-122"/>
                <a:cs typeface="Arial Black" panose="020b0a04020102020204" charset="0"/>
              </a:rPr>
              <a:t>栖息地碎片化对生物的影响</a:t>
            </a:r>
            <a:endParaRPr lang="zh-CN" altLang="en-US" sz="2800" b="1">
              <a:solidFill>
                <a:srgbClr val="FF0000"/>
              </a:solidFill>
              <a:latin typeface="言念君子温其如玉" charset="-122"/>
              <a:ea typeface="言念君子温其如玉" charset="-122"/>
              <a:cs typeface="Arial Black" panose="020b0a04020102020204" charset="0"/>
            </a:endParaRPr>
          </a:p>
        </p:txBody>
      </p:sp>
      <p:pic>
        <p:nvPicPr>
          <p:cNvPr id="1026" name="Picture 2"/>
          <p:cNvPicPr>
            <a:picLocks noChangeAspect="1" noChangeArrowheads="1"/>
          </p:cNvPicPr>
          <p:nvPr>
            <p:custDataLst>
              <p:tags r:id="rId5"/>
            </p:custDataLst>
          </p:nvPr>
        </p:nvPicPr>
        <p:blipFill>
          <a:blip r:embed="rId4">
            <a:extLst>
              <a:ext uri="{28A0092B-C50C-407E-A947-70E740481C1C}">
                <a14:useLocalDpi xmlns:a14="http://schemas.microsoft.com/office/drawing/2010/main" val="0"/>
              </a:ext>
            </a:extLst>
          </a:blip>
          <a:stretch>
            <a:fillRect/>
          </a:stretch>
        </p:blipFill>
        <p:spPr bwMode="auto">
          <a:xfrm>
            <a:off x="6772948" y="3831046"/>
            <a:ext cx="5418970" cy="30506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custDataLst>
              <p:tags r:id="rId7"/>
            </p:custDataLst>
          </p:nvPr>
        </p:nvPicPr>
        <p:blipFill>
          <a:blip r:embed="rId6">
            <a:extLst>
              <a:ext uri="{28A0092B-C50C-407E-A947-70E740481C1C}">
                <a14:useLocalDpi xmlns:a14="http://schemas.microsoft.com/office/drawing/2010/main" val="0"/>
              </a:ext>
            </a:extLst>
          </a:blip>
          <a:stretch>
            <a:fillRect/>
          </a:stretch>
        </p:blipFill>
        <p:spPr bwMode="auto">
          <a:xfrm>
            <a:off x="635" y="3830955"/>
            <a:ext cx="5372100" cy="3027045"/>
          </a:xfrm>
          <a:prstGeom prst="rect">
            <a:avLst/>
          </a:prstGeom>
          <a:noFill/>
          <a:extLst>
            <a:ext uri="{909E8E84-426E-40DD-AFC4-6F175D3DCCD1}">
              <a14:hiddenFill xmlns:a14="http://schemas.microsoft.com/office/drawing/2010/main">
                <a:solidFill>
                  <a:srgbClr val="FFFFFF"/>
                </a:solidFill>
              </a14:hiddenFill>
            </a:ext>
          </a:extLst>
        </p:spPr>
      </p:pic>
      <p:pic>
        <p:nvPicPr>
          <p:cNvPr id="44039" name="Picture 4"/>
          <p:cNvPicPr>
            <a:picLocks noChangeAspect="1"/>
          </p:cNvPicPr>
          <p:nvPr>
            <p:custDataLst>
              <p:tags r:id="rId9"/>
            </p:custDataLst>
          </p:nvPr>
        </p:nvPicPr>
        <p:blipFill>
          <a:blip r:embed="rId8"/>
          <a:stretch>
            <a:fillRect/>
          </a:stretch>
        </p:blipFill>
        <p:spPr>
          <a:xfrm>
            <a:off x="4054475" y="3808095"/>
            <a:ext cx="4328160" cy="3049905"/>
          </a:xfrm>
          <a:prstGeom prst="rect">
            <a:avLst/>
          </a:prstGeom>
          <a:solidFill>
            <a:srgbClr val="FFFF00"/>
          </a:solidFill>
          <a:ln w="9525">
            <a:noFill/>
          </a:ln>
        </p:spPr>
      </p:pic>
      <p:sp>
        <p:nvSpPr>
          <p:cNvPr id="2" name="文本框 1"/>
          <p:cNvSpPr txBox="1"/>
          <p:nvPr>
            <p:custDataLst>
              <p:tags r:id="rId10"/>
            </p:custDataLst>
          </p:nvPr>
        </p:nvSpPr>
        <p:spPr>
          <a:xfrm>
            <a:off x="445770" y="441325"/>
            <a:ext cx="11487150" cy="3538220"/>
          </a:xfrm>
          <a:prstGeom prst="rect">
            <a:avLst/>
          </a:prstGeom>
          <a:noFill/>
        </p:spPr>
        <p:txBody>
          <a:bodyPr wrap="square" rtlCol="0" anchor="t">
            <a:spAutoFit/>
          </a:bodyPr>
          <a:lstStyle/>
          <a:p>
            <a:r>
              <a:rPr lang="zh-CN" altLang="en-US" sz="2800" b="1">
                <a:solidFill>
                  <a:srgbClr val="FF0000"/>
                </a:solidFill>
                <a:latin typeface="言念君子温其如玉" charset="-122"/>
                <a:ea typeface="言念君子温其如玉" charset="-122"/>
                <a:cs typeface="言念君子温其如玉" charset="-122"/>
              </a:rPr>
              <a:t>栖息地碎片化：</a:t>
            </a:r>
            <a:r>
              <a:rPr lang="zh-CN" altLang="en-US" sz="2800" b="1">
                <a:latin typeface="言念君子温其如玉" charset="-122"/>
                <a:ea typeface="言念君子温其如玉" charset="-122"/>
                <a:cs typeface="言念君子温其如玉" charset="-122"/>
              </a:rPr>
              <a:t>指大块的、连续的自然栖息地被人类活动分割为面积较小的多个栖息地碎片的过程。</a:t>
            </a:r>
            <a:endParaRPr lang="zh-CN" altLang="en-US" sz="2800" b="1">
              <a:latin typeface="言念君子温其如玉" charset="-122"/>
              <a:ea typeface="言念君子温其如玉" charset="-122"/>
              <a:cs typeface="言念君子温其如玉" charset="-122"/>
            </a:endParaRPr>
          </a:p>
          <a:p>
            <a:r>
              <a:rPr lang="zh-CN" altLang="en-US" sz="2800" b="1">
                <a:latin typeface="言念君子温其如玉" charset="-122"/>
                <a:ea typeface="言念君子温其如玉" charset="-122"/>
                <a:cs typeface="言念君子温其如玉" charset="-122"/>
              </a:rPr>
              <a:t>(1)栖息地碎片化导致种群变小，种群的</a:t>
            </a:r>
            <a:r>
              <a:rPr lang="zh-CN" altLang="en-US" sz="2800" b="1">
                <a:solidFill>
                  <a:srgbClr val="FF0000"/>
                </a:solidFill>
                <a:latin typeface="言念君子温其如玉" charset="-122"/>
                <a:ea typeface="言念君子温其如玉" charset="-122"/>
                <a:cs typeface="言念君子温其如玉" charset="-122"/>
              </a:rPr>
              <a:t>基因库</a:t>
            </a:r>
            <a:r>
              <a:rPr lang="zh-CN" altLang="en-US" sz="2800" b="1">
                <a:latin typeface="言念君子温其如玉" charset="-122"/>
                <a:ea typeface="言念君子温其如玉" charset="-122"/>
                <a:cs typeface="言念君子温其如玉" charset="-122"/>
              </a:rPr>
              <a:t>随之变小</a:t>
            </a:r>
            <a:r>
              <a:rPr lang="zh-CN" altLang="en-US" sz="2800" b="1">
                <a:solidFill>
                  <a:srgbClr val="FF0000"/>
                </a:solidFill>
                <a:latin typeface="言念君子温其如玉" charset="-122"/>
                <a:ea typeface="言念君子温其如玉" charset="-122"/>
                <a:cs typeface="言念君子温其如玉" charset="-122"/>
              </a:rPr>
              <a:t>不利于基因交流</a:t>
            </a:r>
            <a:r>
              <a:rPr lang="zh-CN" altLang="en-US" sz="2800" b="1">
                <a:latin typeface="言念君子温其如玉" charset="-122"/>
                <a:ea typeface="言念君子温其如玉" charset="-122"/>
                <a:cs typeface="言念君子温其如玉" charset="-122"/>
              </a:rPr>
              <a:t>，也不利于维持</a:t>
            </a:r>
            <a:r>
              <a:rPr lang="zh-CN" altLang="en-US" sz="2800" b="1">
                <a:solidFill>
                  <a:schemeClr val="accent5">
                    <a:lumMod val="75000"/>
                  </a:schemeClr>
                </a:solidFill>
                <a:latin typeface="言念君子温其如玉" charset="-122"/>
                <a:ea typeface="言念君子温其如玉" charset="-122"/>
                <a:cs typeface="言念君子温其如玉" charset="-122"/>
              </a:rPr>
              <a:t>生物多样性</a:t>
            </a:r>
            <a:r>
              <a:rPr lang="zh-CN" altLang="en-US" sz="2800" b="1">
                <a:latin typeface="言念君子温其如玉" charset="-122"/>
                <a:ea typeface="言念君子温其如玉" charset="-122"/>
                <a:cs typeface="言念君子温其如玉" charset="-122"/>
              </a:rPr>
              <a:t>。</a:t>
            </a:r>
            <a:endParaRPr lang="zh-CN" altLang="en-US" sz="2800" b="1">
              <a:latin typeface="言念君子温其如玉" charset="-122"/>
              <a:ea typeface="言念君子温其如玉" charset="-122"/>
              <a:cs typeface="言念君子温其如玉" charset="-122"/>
            </a:endParaRPr>
          </a:p>
          <a:p>
            <a:r>
              <a:rPr lang="zh-CN" altLang="en-US" sz="2800" b="1">
                <a:latin typeface="言念君子温其如玉" charset="-122"/>
                <a:ea typeface="言念君子温其如玉" charset="-122"/>
                <a:cs typeface="言念君子温其如玉" charset="-122"/>
              </a:rPr>
              <a:t>(2)一些</a:t>
            </a:r>
            <a:r>
              <a:rPr lang="zh-CN" altLang="en-US" sz="2800" b="1">
                <a:solidFill>
                  <a:srgbClr val="FF0000"/>
                </a:solidFill>
                <a:latin typeface="言念君子温其如玉" charset="-122"/>
                <a:ea typeface="言念君子温其如玉" charset="-122"/>
                <a:cs typeface="言念君子温其如玉" charset="-122"/>
              </a:rPr>
              <a:t>需要几种类型栖息地</a:t>
            </a:r>
            <a:r>
              <a:rPr lang="zh-CN" altLang="en-US" sz="2800" b="1">
                <a:latin typeface="言念君子温其如玉" charset="-122"/>
                <a:ea typeface="言念君子温其如玉" charset="-122"/>
                <a:cs typeface="言念君子温其如玉" charset="-122"/>
              </a:rPr>
              <a:t>才能生存的物种，因栖息地异质性减少而导致物种濒危或灭绝。</a:t>
            </a:r>
            <a:endParaRPr lang="zh-CN" altLang="en-US" sz="2800" b="1">
              <a:latin typeface="言念君子温其如玉" charset="-122"/>
              <a:ea typeface="言念君子温其如玉" charset="-122"/>
              <a:cs typeface="言念君子温其如玉" charset="-122"/>
            </a:endParaRPr>
          </a:p>
          <a:p>
            <a:r>
              <a:rPr lang="zh-CN" altLang="en-US" sz="2800" b="1">
                <a:latin typeface="言念君子温其如玉" charset="-122"/>
                <a:ea typeface="言念君子温其如玉" charset="-122"/>
                <a:cs typeface="言念君子温其如玉" charset="-122"/>
              </a:rPr>
              <a:t>(3)一些需要</a:t>
            </a:r>
            <a:r>
              <a:rPr lang="zh-CN" altLang="en-US" sz="2800" b="1">
                <a:solidFill>
                  <a:srgbClr val="FF0000"/>
                </a:solidFill>
                <a:latin typeface="言念君子温其如玉" charset="-122"/>
                <a:ea typeface="言念君子温其如玉" charset="-122"/>
                <a:cs typeface="言念君子温其如玉" charset="-122"/>
              </a:rPr>
              <a:t>季节性迁徙的物种</a:t>
            </a:r>
            <a:r>
              <a:rPr lang="zh-CN" altLang="en-US" sz="2800" b="1">
                <a:latin typeface="言念君子温其如玉" charset="-122"/>
                <a:ea typeface="言念君子温其如玉" charset="-122"/>
                <a:cs typeface="言念君子温其如玉" charset="-122"/>
              </a:rPr>
              <a:t>可能会因碎片间的隔离而无法正常迁徙，导致物种濒危或灭绝。</a:t>
            </a:r>
            <a:endParaRPr lang="zh-CN" altLang="en-US" sz="2800" b="1">
              <a:latin typeface="言念君子温其如玉" charset="-122"/>
              <a:ea typeface="言念君子温其如玉" charset="-122"/>
              <a:cs typeface="言念君子温其如玉" charset="-122"/>
            </a:endParaRPr>
          </a:p>
        </p:txBody>
      </p:sp>
      <p:sp>
        <p:nvSpPr>
          <p:cNvPr id="4" name="文本框 3"/>
          <p:cNvSpPr txBox="1"/>
          <p:nvPr>
            <p:custDataLst>
              <p:tags r:id="rId11"/>
            </p:custDataLst>
          </p:nvPr>
        </p:nvSpPr>
        <p:spPr>
          <a:xfrm>
            <a:off x="130810" y="44450"/>
            <a:ext cx="1156970" cy="521970"/>
          </a:xfrm>
          <a:prstGeom prst="rect">
            <a:avLst/>
          </a:prstGeom>
          <a:noFill/>
          <a:extLst>
            <a:ext uri="{909E8E84-426E-40DD-AFC4-6F175D3DCCD1}">
              <a14:hiddenFill xmlns:a14="http://schemas.microsoft.com/office/drawing/2010/main">
                <a:solidFill>
                  <a:srgbClr val="FFFF00"/>
                </a:solidFill>
              </a14:hiddenFill>
            </a:ext>
          </a:extLst>
        </p:spPr>
        <p:txBody>
          <a:bodyPr wrap="square" rtlCol="0">
            <a:spAutoFit/>
          </a:bodyPr>
          <a:lstStyle/>
          <a:p>
            <a:r>
              <a:rPr lang="zh-CN" altLang="en-US" sz="2800" b="1">
                <a:solidFill>
                  <a:schemeClr val="accent5">
                    <a:lumMod val="75000"/>
                  </a:schemeClr>
                </a:solidFill>
                <a:latin typeface="言念君子温其如玉" charset="-122"/>
                <a:ea typeface="言念君子温其如玉" charset="-122"/>
              </a:rPr>
              <a:t>拓展：</a:t>
            </a:r>
            <a:endParaRPr lang="zh-CN" altLang="en-US" sz="2800" b="1">
              <a:solidFill>
                <a:schemeClr val="accent5">
                  <a:lumMod val="75000"/>
                </a:schemeClr>
              </a:solidFill>
              <a:latin typeface="言念君子温其如玉" charset="-122"/>
              <a:ea typeface="言念君子温其如玉" charset="-122"/>
            </a:endParaRPr>
          </a:p>
        </p:txBody>
      </p:sp>
    </p:spTree>
  </p:cSld>
  <p:clrMapOvr>
    <a:masterClrMapping/>
  </p:clrMapOvr>
  <p:transition/>
  <p:timing/>
</p:sld>
</file>

<file path=ppt/slides/slide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5" name="文本框 4"/>
          <p:cNvSpPr txBox="1"/>
          <p:nvPr>
            <p:custDataLst>
              <p:tags r:id="rId3"/>
            </p:custDataLst>
          </p:nvPr>
        </p:nvSpPr>
        <p:spPr>
          <a:xfrm>
            <a:off x="131445" y="2594610"/>
            <a:ext cx="12060555" cy="1383665"/>
          </a:xfrm>
          <a:prstGeom prst="rect">
            <a:avLst/>
          </a:prstGeom>
          <a:noFill/>
        </p:spPr>
        <p:txBody>
          <a:bodyPr wrap="square" rtlCol="0" anchor="t">
            <a:spAutoFit/>
          </a:bodyPr>
          <a:lstStyle/>
          <a:p>
            <a:r>
              <a:rPr lang="en-US" altLang="zh-CN" sz="2800" b="1">
                <a:latin typeface="言念君子温其如玉" charset="-122"/>
                <a:ea typeface="言念君子温其如玉" charset="-122"/>
                <a:cs typeface="言念君子温其如玉" charset="-122"/>
                <a:sym typeface="+mn-ea"/>
              </a:rPr>
              <a:t>            </a:t>
            </a:r>
            <a:r>
              <a:rPr lang="zh-CN" altLang="en-US" sz="2800" b="1">
                <a:latin typeface="言念君子温其如玉" charset="-122"/>
                <a:ea typeface="言念君子温其如玉" charset="-122"/>
                <a:cs typeface="言念君子温其如玉" charset="-122"/>
                <a:sym typeface="+mn-ea"/>
              </a:rPr>
              <a:t>入侵种由于新环境</a:t>
            </a:r>
            <a:r>
              <a:rPr lang="zh-CN" altLang="en-US" sz="2800" b="1">
                <a:solidFill>
                  <a:srgbClr val="FF0000"/>
                </a:solidFill>
                <a:latin typeface="言念君子温其如玉" charset="-122"/>
                <a:ea typeface="言念君子温其如玉" charset="-122"/>
                <a:cs typeface="言念君子温其如玉" charset="-122"/>
                <a:sym typeface="+mn-ea"/>
              </a:rPr>
              <a:t>缺乏自然天</a:t>
            </a:r>
            <a:r>
              <a:rPr lang="zh-CN" altLang="en-US" sz="2800" b="1">
                <a:latin typeface="言念君子温其如玉" charset="-122"/>
                <a:ea typeface="言念君子温其如玉" charset="-122"/>
                <a:cs typeface="言念君子温其如玉" charset="-122"/>
                <a:sym typeface="+mn-ea"/>
              </a:rPr>
              <a:t>敌及其他制约因素，入侵种迅速蔓延，在短时间内种群呈</a:t>
            </a:r>
            <a:r>
              <a:rPr lang="zh-CN" altLang="en-US" sz="2800" b="1">
                <a:solidFill>
                  <a:srgbClr val="FF0000"/>
                </a:solidFill>
                <a:latin typeface="言念君子温其如玉" charset="-122"/>
                <a:ea typeface="言念君子温其如玉" charset="-122"/>
                <a:cs typeface="言念君子温其如玉" charset="-122"/>
                <a:sym typeface="+mn-ea"/>
              </a:rPr>
              <a:t>“J”形增长</a:t>
            </a:r>
            <a:r>
              <a:rPr lang="zh-CN" altLang="en-US" sz="2800" b="1">
                <a:latin typeface="言念君子温其如玉" charset="-122"/>
                <a:ea typeface="言念君子温其如玉" charset="-122"/>
                <a:cs typeface="言念君子温其如玉" charset="-122"/>
                <a:sym typeface="+mn-ea"/>
              </a:rPr>
              <a:t>，并逐渐成为</a:t>
            </a:r>
            <a:r>
              <a:rPr lang="zh-CN" altLang="en-US" sz="2800" b="1">
                <a:solidFill>
                  <a:srgbClr val="FF0000"/>
                </a:solidFill>
                <a:latin typeface="言念君子温其如玉" charset="-122"/>
                <a:ea typeface="言念君子温其如玉" charset="-122"/>
                <a:cs typeface="言念君子温其如玉" charset="-122"/>
                <a:sym typeface="+mn-ea"/>
              </a:rPr>
              <a:t>优势种群</a:t>
            </a:r>
            <a:r>
              <a:rPr lang="zh-CN" altLang="en-US" sz="2800" b="1">
                <a:latin typeface="言念君子温其如玉" charset="-122"/>
                <a:ea typeface="言念君子温其如玉" charset="-122"/>
                <a:cs typeface="言念君子温其如玉" charset="-122"/>
                <a:sym typeface="+mn-ea"/>
              </a:rPr>
              <a:t>，与当地物种</a:t>
            </a:r>
            <a:r>
              <a:rPr lang="zh-CN" altLang="en-US" sz="2800" b="1">
                <a:solidFill>
                  <a:srgbClr val="FF0000"/>
                </a:solidFill>
                <a:latin typeface="言念君子温其如玉" charset="-122"/>
                <a:ea typeface="言念君子温其如玉" charset="-122"/>
                <a:cs typeface="言念君子温其如玉" charset="-122"/>
                <a:sym typeface="+mn-ea"/>
              </a:rPr>
              <a:t>竞争</a:t>
            </a:r>
            <a:r>
              <a:rPr lang="zh-CN" altLang="en-US" sz="2800" b="1">
                <a:latin typeface="言念君子温其如玉" charset="-122"/>
                <a:ea typeface="言念君子温其如玉" charset="-122"/>
                <a:cs typeface="言念君子温其如玉" charset="-122"/>
                <a:sym typeface="+mn-ea"/>
              </a:rPr>
              <a:t>有限的</a:t>
            </a:r>
            <a:r>
              <a:rPr lang="zh-CN" altLang="en-US" sz="2800" b="1">
                <a:solidFill>
                  <a:srgbClr val="FF0000"/>
                </a:solidFill>
                <a:latin typeface="言念君子温其如玉" charset="-122"/>
                <a:ea typeface="言念君子温其如玉" charset="-122"/>
                <a:cs typeface="言念君子温其如玉" charset="-122"/>
                <a:sym typeface="+mn-ea"/>
              </a:rPr>
              <a:t>食物和空间资源等</a:t>
            </a:r>
            <a:r>
              <a:rPr lang="zh-CN" altLang="en-US" sz="2800" b="1">
                <a:latin typeface="言念君子温其如玉" charset="-122"/>
                <a:ea typeface="言念君子温其如玉" charset="-122"/>
                <a:cs typeface="言念君子温其如玉" charset="-122"/>
                <a:sym typeface="+mn-ea"/>
              </a:rPr>
              <a:t>，直接导致当地物种退化，甚至灭绝</a:t>
            </a:r>
            <a:r>
              <a:rPr lang="zh-CN" altLang="en-US" b="1">
                <a:latin typeface="言念君子温其如玉" charset="-122"/>
                <a:ea typeface="言念君子温其如玉" charset="-122"/>
                <a:cs typeface="言念君子温其如玉" charset="-122"/>
                <a:sym typeface="+mn-ea"/>
              </a:rPr>
              <a:t>。</a:t>
            </a:r>
            <a:endParaRPr lang="zh-CN" altLang="en-US">
              <a:latin typeface="言念君子温其如玉" charset="-122"/>
              <a:ea typeface="言念君子温其如玉" charset="-122"/>
              <a:cs typeface="言念君子温其如玉" charset="-122"/>
            </a:endParaRPr>
          </a:p>
        </p:txBody>
      </p:sp>
      <p:sp>
        <p:nvSpPr>
          <p:cNvPr id="2" name="文本框 1"/>
          <p:cNvSpPr txBox="1"/>
          <p:nvPr>
            <p:custDataLst>
              <p:tags r:id="rId4"/>
            </p:custDataLst>
          </p:nvPr>
        </p:nvSpPr>
        <p:spPr>
          <a:xfrm>
            <a:off x="635" y="459740"/>
            <a:ext cx="11991975" cy="6554470"/>
          </a:xfrm>
          <a:prstGeom prst="rect">
            <a:avLst/>
          </a:prstGeom>
          <a:noFill/>
        </p:spPr>
        <p:txBody>
          <a:bodyPr wrap="square" rtlCol="0" anchor="t">
            <a:spAutoFit/>
          </a:bodyPr>
          <a:lstStyle/>
          <a:p>
            <a:r>
              <a:rPr lang="zh-CN" altLang="en-US" sz="2800" b="1">
                <a:latin typeface="言念君子温其如玉" charset="-122"/>
                <a:ea typeface="言念君子温其如玉" charset="-122"/>
                <a:cs typeface="言念君子温其如玉" charset="-122"/>
              </a:rPr>
              <a:t>(1)</a:t>
            </a:r>
            <a:r>
              <a:rPr lang="zh-CN" altLang="en-US" sz="2800" b="1">
                <a:solidFill>
                  <a:srgbClr val="FF0000"/>
                </a:solidFill>
                <a:latin typeface="言念君子温其如玉" charset="-122"/>
                <a:ea typeface="言念君子温其如玉" charset="-122"/>
                <a:cs typeface="言念君子温其如玉" charset="-122"/>
              </a:rPr>
              <a:t>外来物种入侵</a:t>
            </a:r>
            <a:r>
              <a:rPr lang="zh-CN" altLang="en-US" sz="2800" b="1">
                <a:latin typeface="言念君子温其如玉" charset="-122"/>
                <a:ea typeface="言念君子温其如玉" charset="-122"/>
                <a:cs typeface="言念君子温其如玉" charset="-122"/>
              </a:rPr>
              <a:t>：某物种从它的原产地，通过自然或人为途径迁移到新的生态环境的过程。人们把在新侵入地</a:t>
            </a:r>
            <a:r>
              <a:rPr lang="zh-CN" altLang="en-US" sz="2800" b="1">
                <a:solidFill>
                  <a:schemeClr val="accent5">
                    <a:lumMod val="75000"/>
                  </a:schemeClr>
                </a:solidFill>
                <a:latin typeface="言念君子温其如玉" charset="-122"/>
                <a:ea typeface="言念君子温其如玉" charset="-122"/>
                <a:cs typeface="言念君子温其如玉" charset="-122"/>
              </a:rPr>
              <a:t>造成严重经济损失、对社会和生态环境造成严重危害的</a:t>
            </a:r>
            <a:r>
              <a:rPr lang="zh-CN" altLang="en-US" sz="2800" b="1">
                <a:solidFill>
                  <a:srgbClr val="FF0000"/>
                </a:solidFill>
                <a:latin typeface="言念君子温其如玉" charset="-122"/>
                <a:ea typeface="言念君子温其如玉" charset="-122"/>
                <a:cs typeface="言念君子温其如玉" charset="-122"/>
              </a:rPr>
              <a:t>外来物种</a:t>
            </a:r>
            <a:r>
              <a:rPr lang="zh-CN" altLang="en-US" sz="2800" b="1">
                <a:latin typeface="言念君子温其如玉" charset="-122"/>
                <a:ea typeface="言念君子温其如玉" charset="-122"/>
                <a:cs typeface="言念君子温其如玉" charset="-122"/>
              </a:rPr>
              <a:t>称为入侵物种。</a:t>
            </a:r>
            <a:endParaRPr lang="zh-CN" altLang="en-US" sz="2800" b="1">
              <a:latin typeface="言念君子温其如玉" charset="-122"/>
              <a:ea typeface="言念君子温其如玉" charset="-122"/>
              <a:cs typeface="言念君子温其如玉" charset="-122"/>
            </a:endParaRPr>
          </a:p>
          <a:p>
            <a:r>
              <a:rPr lang="zh-CN" altLang="en-US" sz="2800" b="1">
                <a:latin typeface="言念君子温其如玉" charset="-122"/>
                <a:ea typeface="言念君子温其如玉" charset="-122"/>
                <a:cs typeface="言念君子温其如玉" charset="-122"/>
              </a:rPr>
              <a:t>(2)外来物种入侵的</a:t>
            </a:r>
            <a:r>
              <a:rPr lang="zh-CN" altLang="en-US" sz="2800" b="1">
                <a:solidFill>
                  <a:srgbClr val="FF0000"/>
                </a:solidFill>
                <a:latin typeface="言念君子温其如玉" charset="-122"/>
                <a:ea typeface="言念君子温其如玉" charset="-122"/>
                <a:cs typeface="言念君子温其如玉" charset="-122"/>
              </a:rPr>
              <a:t>危害及其原因</a:t>
            </a:r>
            <a:endParaRPr lang="zh-CN" altLang="en-US" sz="2800" b="1">
              <a:latin typeface="言念君子温其如玉" charset="-122"/>
              <a:ea typeface="言念君子温其如玉" charset="-122"/>
              <a:cs typeface="言念君子温其如玉" charset="-122"/>
            </a:endParaRPr>
          </a:p>
          <a:p>
            <a:r>
              <a:rPr lang="zh-CN" altLang="en-US" sz="2800" b="1">
                <a:latin typeface="言念君子温其如玉" charset="-122"/>
                <a:ea typeface="言念君子温其如玉" charset="-122"/>
                <a:cs typeface="言念君子温其如玉" charset="-122"/>
              </a:rPr>
              <a:t>①外来物种入侵会严重破坏入侵地的</a:t>
            </a:r>
            <a:r>
              <a:rPr lang="zh-CN" altLang="en-US" sz="2800" b="1">
                <a:solidFill>
                  <a:srgbClr val="FF0000"/>
                </a:solidFill>
                <a:latin typeface="言念君子温其如玉" charset="-122"/>
                <a:ea typeface="言念君子温其如玉" charset="-122"/>
                <a:cs typeface="言念君子温其如玉" charset="-122"/>
              </a:rPr>
              <a:t>生物多样性</a:t>
            </a:r>
            <a:r>
              <a:rPr lang="zh-CN" altLang="en-US" sz="2800" b="1">
                <a:latin typeface="言念君子温其如玉" charset="-122"/>
                <a:ea typeface="言念君子温其如玉" charset="-122"/>
                <a:cs typeface="言念君子温其如玉" charset="-122"/>
              </a:rPr>
              <a:t>，并加速当地物种的灭绝。</a:t>
            </a:r>
            <a:endParaRPr lang="zh-CN" altLang="en-US" sz="2800" b="1">
              <a:latin typeface="言念君子温其如玉" charset="-122"/>
              <a:ea typeface="言念君子温其如玉" charset="-122"/>
              <a:cs typeface="言念君子温其如玉" charset="-122"/>
            </a:endParaRPr>
          </a:p>
          <a:p>
            <a:r>
              <a:rPr lang="zh-CN" altLang="en-US" sz="2800" b="1">
                <a:solidFill>
                  <a:schemeClr val="accent5">
                    <a:lumMod val="75000"/>
                  </a:schemeClr>
                </a:solidFill>
                <a:latin typeface="言念君子温其如玉" charset="-122"/>
                <a:ea typeface="言念君子温其如玉" charset="-122"/>
                <a:cs typeface="言念君子温其如玉" charset="-122"/>
              </a:rPr>
              <a:t>原因：</a:t>
            </a:r>
            <a:endParaRPr lang="zh-CN" altLang="en-US" sz="2800" b="1">
              <a:solidFill>
                <a:srgbClr val="1802EC"/>
              </a:solidFill>
              <a:latin typeface="言念君子温其如玉" charset="-122"/>
              <a:ea typeface="言念君子温其如玉" charset="-122"/>
              <a:cs typeface="言念君子温其如玉" charset="-122"/>
            </a:endParaRPr>
          </a:p>
          <a:p>
            <a:endParaRPr lang="zh-CN" altLang="en-US" sz="2800" b="1">
              <a:latin typeface="言念君子温其如玉" charset="-122"/>
              <a:ea typeface="言念君子温其如玉" charset="-122"/>
              <a:cs typeface="言念君子温其如玉" charset="-122"/>
            </a:endParaRPr>
          </a:p>
          <a:p>
            <a:endParaRPr lang="zh-CN" altLang="en-US" sz="2800" b="1">
              <a:latin typeface="言念君子温其如玉" charset="-122"/>
              <a:ea typeface="言念君子温其如玉" charset="-122"/>
              <a:cs typeface="言念君子温其如玉" charset="-122"/>
            </a:endParaRPr>
          </a:p>
          <a:p>
            <a:r>
              <a:rPr lang="zh-CN" altLang="en-US" sz="2800" b="1">
                <a:latin typeface="言念君子温其如玉" charset="-122"/>
                <a:ea typeface="言念君子温其如玉" charset="-122"/>
                <a:cs typeface="言念君子温其如玉" charset="-122"/>
              </a:rPr>
              <a:t>②外来物种入侵会</a:t>
            </a:r>
            <a:r>
              <a:rPr lang="zh-CN" altLang="en-US" sz="2800" b="1">
                <a:solidFill>
                  <a:srgbClr val="FF0000"/>
                </a:solidFill>
                <a:latin typeface="言念君子温其如玉" charset="-122"/>
                <a:ea typeface="言念君子温其如玉" charset="-122"/>
                <a:cs typeface="言念君子温其如玉" charset="-122"/>
              </a:rPr>
              <a:t>严重破坏生态平衡</a:t>
            </a:r>
            <a:r>
              <a:rPr lang="zh-CN" altLang="en-US" sz="2800" b="1">
                <a:latin typeface="言念君子温其如玉" charset="-122"/>
                <a:ea typeface="言念君子温其如玉" charset="-122"/>
                <a:cs typeface="言念君子温其如玉" charset="-122"/>
              </a:rPr>
              <a:t>。</a:t>
            </a:r>
            <a:endParaRPr lang="zh-CN" altLang="en-US" sz="2800" b="1">
              <a:latin typeface="言念君子温其如玉" charset="-122"/>
              <a:ea typeface="言念君子温其如玉" charset="-122"/>
              <a:cs typeface="言念君子温其如玉" charset="-122"/>
            </a:endParaRPr>
          </a:p>
          <a:p>
            <a:r>
              <a:rPr lang="zh-CN" altLang="en-US" sz="2800" b="1">
                <a:latin typeface="言念君子温其如玉" charset="-122"/>
                <a:ea typeface="言念君子温其如玉" charset="-122"/>
                <a:cs typeface="言念君子温其如玉" charset="-122"/>
              </a:rPr>
              <a:t>外来物种入侵会对土壤中的水分及其他营养成分，以及生物群落的结构稳定性及遗传多样性等方面造成影响，从而破坏当地的生态平衡。</a:t>
            </a:r>
            <a:r>
              <a:rPr lang="zh-CN" altLang="en-US" sz="2800" b="1">
                <a:solidFill>
                  <a:srgbClr val="FF0000"/>
                </a:solidFill>
                <a:latin typeface="言念君子温其如玉" charset="-122"/>
                <a:ea typeface="言念君子温其如玉" charset="-122"/>
                <a:cs typeface="言念君子温其如玉" charset="-122"/>
              </a:rPr>
              <a:t>如外来物种——薇甘菊</a:t>
            </a:r>
            <a:r>
              <a:rPr lang="zh-CN" altLang="en-US" sz="2800" b="1">
                <a:latin typeface="言念君子温其如玉" charset="-122"/>
                <a:ea typeface="言念君子温其如玉" charset="-122"/>
                <a:cs typeface="言念君子温其如玉" charset="-122"/>
              </a:rPr>
              <a:t>，这种植物能大量吸收土壤中的水分，从而导致土壤极其干燥，对水土保持十分不利。此外，薇甘菊还能分泌化学物质抑制其他植物的生长。</a:t>
            </a:r>
            <a:endParaRPr lang="zh-CN" altLang="en-US" sz="2800" b="1">
              <a:latin typeface="言念君子温其如玉" charset="-122"/>
              <a:ea typeface="言念君子温其如玉" charset="-122"/>
              <a:cs typeface="言念君子温其如玉" charset="-122"/>
            </a:endParaRPr>
          </a:p>
          <a:p>
            <a:r>
              <a:rPr lang="zh-CN" altLang="en-US" sz="2800" b="1">
                <a:latin typeface="言念君子温其如玉" charset="-122"/>
                <a:ea typeface="言念君子温其如玉" charset="-122"/>
                <a:cs typeface="言念君子温其如玉" charset="-122"/>
              </a:rPr>
              <a:t>③外来物种入侵会因其</a:t>
            </a:r>
            <a:r>
              <a:rPr lang="zh-CN" altLang="en-US" sz="2800" b="1">
                <a:solidFill>
                  <a:srgbClr val="FF0000"/>
                </a:solidFill>
                <a:latin typeface="言念君子温其如玉" charset="-122"/>
                <a:ea typeface="言念君子温其如玉" charset="-122"/>
                <a:cs typeface="言念君子温其如玉" charset="-122"/>
              </a:rPr>
              <a:t>可能携带的病原微生物</a:t>
            </a:r>
            <a:r>
              <a:rPr lang="zh-CN" altLang="en-US" sz="2800" b="1">
                <a:latin typeface="言念君子温其如玉" charset="-122"/>
                <a:ea typeface="言念君子温其如玉" charset="-122"/>
                <a:cs typeface="言念君子温其如玉" charset="-122"/>
              </a:rPr>
              <a:t>而对其他生物的生存，甚至对人类健康构成直接威胁。</a:t>
            </a:r>
            <a:endParaRPr lang="zh-CN" altLang="en-US" sz="2800" b="1">
              <a:latin typeface="言念君子温其如玉" charset="-122"/>
              <a:ea typeface="言念君子温其如玉" charset="-122"/>
              <a:cs typeface="言念君子温其如玉" charset="-122"/>
            </a:endParaRPr>
          </a:p>
        </p:txBody>
      </p:sp>
      <p:sp>
        <p:nvSpPr>
          <p:cNvPr id="4" name="文本框 3"/>
          <p:cNvSpPr txBox="1"/>
          <p:nvPr>
            <p:custDataLst>
              <p:tags r:id="rId5"/>
            </p:custDataLst>
          </p:nvPr>
        </p:nvSpPr>
        <p:spPr>
          <a:xfrm>
            <a:off x="130810" y="44450"/>
            <a:ext cx="1156970" cy="521970"/>
          </a:xfrm>
          <a:prstGeom prst="rect">
            <a:avLst/>
          </a:prstGeom>
          <a:noFill/>
          <a:extLst>
            <a:ext uri="{909E8E84-426E-40DD-AFC4-6F175D3DCCD1}">
              <a14:hiddenFill xmlns:a14="http://schemas.microsoft.com/office/drawing/2010/main">
                <a:solidFill>
                  <a:srgbClr val="FFFF00"/>
                </a:solidFill>
              </a14:hiddenFill>
            </a:ext>
          </a:extLst>
        </p:spPr>
        <p:txBody>
          <a:bodyPr wrap="square" rtlCol="0">
            <a:spAutoFit/>
          </a:bodyPr>
          <a:lstStyle/>
          <a:p>
            <a:r>
              <a:rPr lang="zh-CN" altLang="en-US" sz="2800" b="1">
                <a:solidFill>
                  <a:schemeClr val="accent5">
                    <a:lumMod val="75000"/>
                  </a:schemeClr>
                </a:solidFill>
                <a:latin typeface="言念君子温其如玉" charset="-122"/>
                <a:ea typeface="言念君子温其如玉" charset="-122"/>
              </a:rPr>
              <a:t>拓展：</a:t>
            </a:r>
            <a:endParaRPr lang="zh-CN" altLang="en-US" sz="2800" b="1">
              <a:solidFill>
                <a:schemeClr val="accent5">
                  <a:lumMod val="75000"/>
                </a:schemeClr>
              </a:solidFill>
              <a:latin typeface="言念君子温其如玉" charset="-122"/>
              <a:ea typeface="言念君子温其如玉" charset="-122"/>
            </a:endParaRPr>
          </a:p>
        </p:txBody>
      </p:sp>
      <p:sp>
        <p:nvSpPr>
          <p:cNvPr id="3" name="文本框 2"/>
          <p:cNvSpPr txBox="1"/>
          <p:nvPr>
            <p:custDataLst>
              <p:tags r:id="rId6"/>
            </p:custDataLst>
          </p:nvPr>
        </p:nvSpPr>
        <p:spPr>
          <a:xfrm>
            <a:off x="3593465" y="0"/>
            <a:ext cx="4805680" cy="521970"/>
          </a:xfrm>
          <a:prstGeom prst="rect">
            <a:avLst/>
          </a:prstGeom>
          <a:noFill/>
        </p:spPr>
        <p:txBody>
          <a:bodyPr wrap="none" rtlCol="0" anchor="t">
            <a:spAutoFit/>
          </a:bodyPr>
          <a:lstStyle/>
          <a:p>
            <a:r>
              <a:rPr lang="zh-CN" altLang="en-US" sz="2800" b="1">
                <a:solidFill>
                  <a:srgbClr val="FF0000"/>
                </a:solidFill>
                <a:latin typeface="言念君子温其如玉" charset="-122"/>
                <a:ea typeface="言念君子温其如玉" charset="-122"/>
                <a:sym typeface="+mn-ea"/>
              </a:rPr>
              <a:t>外来物种入侵及其引发的危机</a:t>
            </a:r>
            <a:endParaRPr lang="zh-CN" altLang="en-US" sz="2800" b="1">
              <a:solidFill>
                <a:srgbClr val="FF0000"/>
              </a:solidFill>
              <a:latin typeface="言念君子温其如玉" charset="-122"/>
              <a:ea typeface="言念君子温其如玉"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24" name="矩形 23"/>
          <p:cNvSpPr/>
          <p:nvPr>
            <p:custDataLst>
              <p:tags r:id="rId3"/>
            </p:custDataLst>
          </p:nvPr>
        </p:nvSpPr>
        <p:spPr>
          <a:xfrm>
            <a:off x="254635" y="219075"/>
            <a:ext cx="11586210" cy="6292850"/>
          </a:xfrm>
          <a:prstGeom prst="rect">
            <a:avLst/>
          </a:prstGeom>
        </p:spPr>
        <p:txBody>
          <a:bodyPr wrap="square">
            <a:spAutoFit/>
          </a:bodyPr>
          <a:lstStyle/>
          <a:p>
            <a:pPr algn="l">
              <a:lnSpc>
                <a:spcPct val="120000"/>
              </a:lnSpc>
              <a:buClrTx/>
              <a:buSzTx/>
              <a:buFontTx/>
            </a:pPr>
            <a:endParaRPr lang="zh-CN" altLang="en-US" sz="2800" b="1" smtClean="0">
              <a:solidFill>
                <a:srgbClr val="FF0000"/>
              </a:solidFill>
              <a:latin typeface="言念君子温其如玉" charset="-122"/>
              <a:ea typeface="言念君子温其如玉" charset="-122"/>
              <a:cs typeface="言念君子温其如玉" charset="-122"/>
            </a:endParaRPr>
          </a:p>
          <a:p>
            <a:pPr algn="l">
              <a:lnSpc>
                <a:spcPct val="120000"/>
              </a:lnSpc>
              <a:buClrTx/>
              <a:buSzTx/>
              <a:buFontTx/>
            </a:pPr>
            <a:r>
              <a:rPr lang="zh-CN" altLang="en-US" sz="2800" b="1" smtClean="0">
                <a:latin typeface="言念君子温其如玉" charset="-122"/>
                <a:ea typeface="言念君子温其如玉" charset="-122"/>
                <a:cs typeface="言念君子温其如玉" charset="-122"/>
              </a:rPr>
              <a:t>①大熊猫有“国宝”之称。从种群增长规律的角度分析，保护大熊猫的根本措施是什么？</a:t>
            </a:r>
            <a:endParaRPr lang="zh-CN" altLang="en-US" sz="2800" b="1" smtClean="0">
              <a:latin typeface="言念君子温其如玉" charset="-122"/>
              <a:ea typeface="言念君子温其如玉" charset="-122"/>
              <a:cs typeface="言念君子温其如玉" charset="-122"/>
            </a:endParaRPr>
          </a:p>
          <a:p>
            <a:pPr algn="l">
              <a:lnSpc>
                <a:spcPct val="120000"/>
              </a:lnSpc>
              <a:buClrTx/>
              <a:buSzTx/>
              <a:buFontTx/>
            </a:pPr>
            <a:r>
              <a:rPr lang="zh-CN" altLang="en-US" sz="2800" b="1" smtClean="0">
                <a:latin typeface="言念君子温其如玉" charset="-122"/>
                <a:ea typeface="言念君子温其如玉" charset="-122"/>
                <a:cs typeface="言念君子温其如玉" charset="-122"/>
                <a:sym typeface="+mn-ea"/>
              </a:rPr>
              <a:t>②大熊猫栖息地遭到破坏,赖以生存的食物箭竹被破坏,我们采用哪种保护措施更有效?</a:t>
            </a:r>
            <a:endParaRPr lang="zh-CN" altLang="en-US" sz="2800" b="1" smtClean="0">
              <a:latin typeface="言念君子温其如玉" charset="-122"/>
              <a:ea typeface="言念君子温其如玉" charset="-122"/>
              <a:cs typeface="言念君子温其如玉" charset="-122"/>
            </a:endParaRPr>
          </a:p>
          <a:p>
            <a:pPr algn="l">
              <a:lnSpc>
                <a:spcPct val="120000"/>
              </a:lnSpc>
              <a:buClrTx/>
              <a:buSzTx/>
              <a:buFontTx/>
            </a:pPr>
            <a:endParaRPr lang="zh-CN" altLang="en-US" sz="2800" b="1" smtClean="0">
              <a:latin typeface="言念君子温其如玉" charset="-122"/>
              <a:ea typeface="言念君子温其如玉" charset="-122"/>
              <a:cs typeface="言念君子温其如玉" charset="-122"/>
            </a:endParaRPr>
          </a:p>
          <a:p>
            <a:pPr algn="l">
              <a:lnSpc>
                <a:spcPct val="120000"/>
              </a:lnSpc>
              <a:buClrTx/>
              <a:buSzTx/>
              <a:buFontTx/>
            </a:pPr>
            <a:r>
              <a:rPr lang="zh-CN" altLang="en-US" sz="2800" b="1" smtClean="0">
                <a:latin typeface="言念君子温其如玉" charset="-122"/>
                <a:ea typeface="言念君子温其如玉" charset="-122"/>
                <a:cs typeface="言念君子温其如玉" charset="-122"/>
                <a:sym typeface="+mn-ea"/>
              </a:rPr>
              <a:t>③生活在保护区内的大熊猫因近亲繁殖,种群开始退化,造成这种现象的主要原因是什么?</a:t>
            </a:r>
            <a:endParaRPr lang="zh-CN" altLang="en-US" sz="2800" b="1" smtClean="0">
              <a:latin typeface="言念君子温其如玉" charset="-122"/>
              <a:ea typeface="言念君子温其如玉" charset="-122"/>
              <a:cs typeface="言念君子温其如玉" charset="-122"/>
            </a:endParaRPr>
          </a:p>
          <a:p>
            <a:pPr algn="l">
              <a:lnSpc>
                <a:spcPct val="120000"/>
              </a:lnSpc>
              <a:buClrTx/>
              <a:buSzTx/>
              <a:buFontTx/>
            </a:pPr>
            <a:endParaRPr lang="zh-CN" altLang="en-US" sz="2800" b="1" smtClean="0">
              <a:latin typeface="言念君子温其如玉" charset="-122"/>
              <a:ea typeface="言念君子温其如玉" charset="-122"/>
              <a:cs typeface="言念君子温其如玉" charset="-122"/>
            </a:endParaRPr>
          </a:p>
          <a:p>
            <a:pPr algn="l">
              <a:lnSpc>
                <a:spcPct val="120000"/>
              </a:lnSpc>
              <a:buClrTx/>
              <a:buSzTx/>
              <a:buFontTx/>
            </a:pPr>
            <a:endParaRPr lang="zh-CN" altLang="en-US" sz="2800" b="1" smtClean="0">
              <a:latin typeface="言念君子温其如玉" charset="-122"/>
              <a:ea typeface="言念君子温其如玉" charset="-122"/>
              <a:cs typeface="言念君子温其如玉" charset="-122"/>
            </a:endParaRPr>
          </a:p>
          <a:p>
            <a:pPr algn="l">
              <a:lnSpc>
                <a:spcPct val="120000"/>
              </a:lnSpc>
              <a:buClrTx/>
              <a:buSzTx/>
              <a:buFontTx/>
            </a:pPr>
            <a:r>
              <a:rPr lang="zh-CN" altLang="en-US" sz="2800" b="1" smtClean="0">
                <a:latin typeface="言念君子温其如玉" charset="-122"/>
                <a:ea typeface="言念君子温其如玉" charset="-122"/>
                <a:cs typeface="言念君子温其如玉" charset="-122"/>
                <a:sym typeface="+mn-ea"/>
              </a:rPr>
              <a:t>④人们欲在震后大面积种植箭竹,咨询后发现不可行,试从生态学的角度分析。</a:t>
            </a:r>
            <a:endParaRPr lang="zh-CN" altLang="en-US" sz="2800" b="1" smtClean="0">
              <a:latin typeface="言念君子温其如玉" charset="-122"/>
              <a:ea typeface="言念君子温其如玉" charset="-122"/>
              <a:cs typeface="言念君子温其如玉" charset="-122"/>
              <a:sym typeface="+mn-ea"/>
            </a:endParaRPr>
          </a:p>
        </p:txBody>
      </p:sp>
      <p:sp>
        <p:nvSpPr>
          <p:cNvPr id="10" name="矩形 9"/>
          <p:cNvSpPr/>
          <p:nvPr>
            <p:custDataLst>
              <p:tags r:id="rId4"/>
            </p:custDataLst>
          </p:nvPr>
        </p:nvSpPr>
        <p:spPr>
          <a:xfrm>
            <a:off x="3434715" y="2503805"/>
            <a:ext cx="1605280" cy="52197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800" b="1" kern="100" smtClean="0">
                <a:solidFill>
                  <a:srgbClr val="FF0000"/>
                </a:solidFill>
                <a:latin typeface="言念君子温其如玉" charset="-122"/>
                <a:ea typeface="言念君子温其如玉" charset="-122"/>
                <a:cs typeface="宋体" panose="02010600030101010101" pitchFamily="2" charset="-122"/>
                <a:sym typeface="+mn-ea"/>
              </a:rPr>
              <a:t>就地保护</a:t>
            </a:r>
            <a:endParaRPr lang="zh-CN" altLang="en-US" sz="2800" b="1" kern="100" smtClean="0">
              <a:solidFill>
                <a:srgbClr val="FF0000"/>
              </a:solidFill>
              <a:latin typeface="言念君子温其如玉" charset="-122"/>
              <a:ea typeface="言念君子温其如玉" charset="-122"/>
              <a:cs typeface="宋体" panose="02010600030101010101" pitchFamily="2" charset="-122"/>
              <a:sym typeface="+mn-ea"/>
            </a:endParaRPr>
          </a:p>
        </p:txBody>
      </p:sp>
      <p:sp>
        <p:nvSpPr>
          <p:cNvPr id="2" name="矩形 1"/>
          <p:cNvSpPr/>
          <p:nvPr>
            <p:custDataLst>
              <p:tags r:id="rId5"/>
            </p:custDataLst>
          </p:nvPr>
        </p:nvSpPr>
        <p:spPr>
          <a:xfrm>
            <a:off x="2825750" y="4038600"/>
            <a:ext cx="8450580" cy="103886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10000"/>
              </a:lnSpc>
              <a:buClrTx/>
              <a:buSzTx/>
              <a:buFontTx/>
            </a:pPr>
            <a:r>
              <a:rPr lang="zh-CN" altLang="en-US" sz="2800" b="1" kern="100" smtClean="0">
                <a:solidFill>
                  <a:srgbClr val="FF0000"/>
                </a:solidFill>
                <a:latin typeface="言念君子温其如玉" charset="-122"/>
                <a:ea typeface="言念君子温其如玉" charset="-122"/>
                <a:cs typeface="言念君子温其如玉" charset="-122"/>
                <a:sym typeface="+mn-ea"/>
              </a:rPr>
              <a:t>人类活动导致大熊猫的原栖息地碎片化,不同保护区的不同种群之间无法进行基因交流</a:t>
            </a:r>
            <a:endParaRPr lang="zh-CN" altLang="en-US" sz="2800" b="1" kern="100" smtClean="0">
              <a:solidFill>
                <a:srgbClr val="FF0000"/>
              </a:solidFill>
              <a:latin typeface="言念君子温其如玉" charset="-122"/>
              <a:ea typeface="言念君子温其如玉" charset="-122"/>
              <a:cs typeface="言念君子温其如玉" charset="-122"/>
              <a:sym typeface="+mn-ea"/>
            </a:endParaRPr>
          </a:p>
        </p:txBody>
      </p:sp>
      <p:sp>
        <p:nvSpPr>
          <p:cNvPr id="3" name="矩形 2"/>
          <p:cNvSpPr/>
          <p:nvPr>
            <p:custDataLst>
              <p:tags r:id="rId6"/>
            </p:custDataLst>
          </p:nvPr>
        </p:nvSpPr>
        <p:spPr>
          <a:xfrm>
            <a:off x="1496695" y="5975350"/>
            <a:ext cx="10498455" cy="56515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10000"/>
              </a:lnSpc>
              <a:buClrTx/>
              <a:buSzTx/>
              <a:buFontTx/>
            </a:pPr>
            <a:r>
              <a:rPr lang="zh-CN" altLang="en-US" sz="2800" b="1" kern="100" smtClean="0">
                <a:solidFill>
                  <a:srgbClr val="FF0000"/>
                </a:solidFill>
                <a:latin typeface="言念君子温其如玉" charset="-122"/>
                <a:ea typeface="言念君子温其如玉" charset="-122"/>
                <a:cs typeface="言念君子温其如玉" charset="-122"/>
                <a:sym typeface="+mn-ea"/>
              </a:rPr>
              <a:t>大面积种植箭竹会造成林业品种单一化,会引起生物多样性丧失</a:t>
            </a:r>
            <a:endParaRPr lang="zh-CN" altLang="en-US" sz="2800" b="1" kern="100" smtClean="0">
              <a:solidFill>
                <a:srgbClr val="FF0000"/>
              </a:solidFill>
              <a:latin typeface="言念君子温其如玉" charset="-122"/>
              <a:ea typeface="言念君子温其如玉" charset="-122"/>
              <a:cs typeface="言念君子温其如玉" charset="-122"/>
              <a:sym typeface="+mn-ea"/>
            </a:endParaRPr>
          </a:p>
        </p:txBody>
      </p:sp>
      <p:sp>
        <p:nvSpPr>
          <p:cNvPr id="4" name="文本框 3"/>
          <p:cNvSpPr txBox="1"/>
          <p:nvPr>
            <p:custDataLst>
              <p:tags r:id="rId7"/>
            </p:custDataLst>
          </p:nvPr>
        </p:nvSpPr>
        <p:spPr>
          <a:xfrm>
            <a:off x="3434715" y="1293495"/>
            <a:ext cx="7513320" cy="521970"/>
          </a:xfrm>
          <a:prstGeom prst="rect">
            <a:avLst/>
          </a:prstGeom>
          <a:noFill/>
        </p:spPr>
        <p:txBody>
          <a:bodyPr wrap="square" rtlCol="0" anchor="t">
            <a:spAutoFit/>
          </a:bodyPr>
          <a:lstStyle/>
          <a:p>
            <a:r>
              <a:rPr lang="zh-CN" altLang="en-US" sz="2800" b="1">
                <a:solidFill>
                  <a:srgbClr val="FF0000"/>
                </a:solidFill>
                <a:latin typeface="言念君子温其如玉" charset="-122"/>
                <a:ea typeface="言念君子温其如玉" charset="-122"/>
              </a:rPr>
              <a:t>改善大熊猫的栖息环境，从而提高环境容纳量。</a:t>
            </a:r>
            <a:endParaRPr lang="zh-CN" altLang="en-US" sz="2800" b="1">
              <a:solidFill>
                <a:srgbClr val="FF0000"/>
              </a:solidFill>
              <a:latin typeface="言念君子温其如玉" charset="-122"/>
              <a:ea typeface="言念君子温其如玉" charset="-122"/>
            </a:endParaRPr>
          </a:p>
        </p:txBody>
      </p:sp>
      <p:grpSp>
        <p:nvGrpSpPr>
          <p:cNvPr id="5" name="组合 4"/>
          <p:cNvGrpSpPr/>
          <p:nvPr>
            <p:custDataLst>
              <p:tags r:id="rId8"/>
            </p:custDataLst>
          </p:nvPr>
        </p:nvGrpSpPr>
        <p:grpSpPr>
          <a:xfrm>
            <a:off x="40005" y="194310"/>
            <a:ext cx="2949922" cy="760686"/>
            <a:chOff x="5559" y="3789"/>
            <a:chExt cx="8584" cy="3426"/>
          </a:xfrm>
        </p:grpSpPr>
        <p:grpSp>
          <p:nvGrpSpPr>
            <p:cNvPr id="46" name="图形 44"/>
            <p:cNvGrpSpPr/>
            <p:nvPr>
              <p:custDataLst>
                <p:tags r:id="rId9"/>
              </p:custDataLst>
            </p:nvPr>
          </p:nvGrpSpPr>
          <p:grpSpPr>
            <a:xfrm>
              <a:off x="5559" y="3789"/>
              <a:ext cx="8073" cy="3226"/>
              <a:chOff x="3529665" y="2406050"/>
              <a:chExt cx="5126116" cy="2048207"/>
            </a:xfrm>
          </p:grpSpPr>
          <p:sp>
            <p:nvSpPr>
              <p:cNvPr id="47" name="任意多边形: 形状 46"/>
              <p:cNvSpPr/>
              <p:nvPr>
                <p:custDataLst>
                  <p:tags r:id="rId10"/>
                </p:custDataLst>
              </p:nvPr>
            </p:nvSpPr>
            <p:spPr>
              <a:xfrm>
                <a:off x="8306027" y="2690608"/>
                <a:ext cx="293674" cy="1618286"/>
              </a:xfrm>
              <a:custGeom>
                <a:gdLst>
                  <a:gd name="connsiteX0" fmla="*/ 174950 w 293674"/>
                  <a:gd name="connsiteY0" fmla="*/ 34733 h 1618286"/>
                  <a:gd name="connsiteX1" fmla="*/ 21869 w 293674"/>
                  <a:gd name="connsiteY1" fmla="*/ 1426613 h 1618286"/>
                  <a:gd name="connsiteX2" fmla="*/ 0 w 293674"/>
                  <a:gd name="connsiteY2" fmla="*/ 1502511 h 1618286"/>
                  <a:gd name="connsiteX3" fmla="*/ 214828 w 293674"/>
                  <a:gd name="connsiteY3" fmla="*/ 1618286 h 1618286"/>
                  <a:gd name="connsiteX4" fmla="*/ 106771 w 293674"/>
                  <a:gd name="connsiteY4" fmla="*/ 1218217 h 1618286"/>
                  <a:gd name="connsiteX5" fmla="*/ 101626 w 293674"/>
                  <a:gd name="connsiteY5" fmla="*/ 1209212 h 1618286"/>
                  <a:gd name="connsiteX6" fmla="*/ 102912 w 293674"/>
                  <a:gd name="connsiteY6" fmla="*/ 1198921 h 1618286"/>
                  <a:gd name="connsiteX7" fmla="*/ 289439 w 293674"/>
                  <a:gd name="connsiteY7" fmla="*/ 250847 h 1618286"/>
                  <a:gd name="connsiteX8" fmla="*/ 243129 w 293674"/>
                  <a:gd name="connsiteY8" fmla="*/ 59174 h 1618286"/>
                  <a:gd name="connsiteX9" fmla="*/ 174950 w 293674"/>
                  <a:gd name="connsiteY9" fmla="*/ 0 h 1618286"/>
                  <a:gd name="connsiteX10" fmla="*/ 174950 w 293674"/>
                  <a:gd name="connsiteY10" fmla="*/ 34733 h 161828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674" h="1618286">
                    <a:moveTo>
                      <a:pt x="174950" y="34733"/>
                    </a:moveTo>
                    <a:lnTo>
                      <a:pt x="21869" y="1426613"/>
                    </a:lnTo>
                    <a:cubicBezTo>
                      <a:pt x="19296" y="1453628"/>
                      <a:pt x="11578" y="1479356"/>
                      <a:pt x="0" y="1502511"/>
                    </a:cubicBezTo>
                    <a:cubicBezTo>
                      <a:pt x="78470" y="1533384"/>
                      <a:pt x="153081" y="1566831"/>
                      <a:pt x="214828" y="1618286"/>
                    </a:cubicBezTo>
                    <a:cubicBezTo>
                      <a:pt x="204537" y="1523093"/>
                      <a:pt x="177523" y="1349430"/>
                      <a:pt x="106771" y="1218217"/>
                    </a:cubicBezTo>
                    <a:lnTo>
                      <a:pt x="101626" y="1209212"/>
                    </a:lnTo>
                    <a:lnTo>
                      <a:pt x="102912" y="1198921"/>
                    </a:lnTo>
                    <a:lnTo>
                      <a:pt x="289439" y="250847"/>
                    </a:lnTo>
                    <a:cubicBezTo>
                      <a:pt x="302303" y="182668"/>
                      <a:pt x="285580" y="113203"/>
                      <a:pt x="243129" y="59174"/>
                    </a:cubicBezTo>
                    <a:cubicBezTo>
                      <a:pt x="223833" y="34733"/>
                      <a:pt x="200678" y="15437"/>
                      <a:pt x="174950" y="0"/>
                    </a:cubicBezTo>
                    <a:cubicBezTo>
                      <a:pt x="176236" y="11578"/>
                      <a:pt x="176236" y="23155"/>
                      <a:pt x="174950" y="34733"/>
                    </a:cubicBezTo>
                    <a:close/>
                  </a:path>
                </a:pathLst>
              </a:custGeom>
              <a:noFill/>
              <a:ln w="12843"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任意多边形: 形状 47"/>
              <p:cNvSpPr/>
              <p:nvPr>
                <p:custDataLst>
                  <p:tags r:id="rId11"/>
                </p:custDataLst>
              </p:nvPr>
            </p:nvSpPr>
            <p:spPr>
              <a:xfrm>
                <a:off x="4055776" y="4209842"/>
                <a:ext cx="1699328" cy="109586"/>
              </a:xfrm>
              <a:custGeom>
                <a:gdLst>
                  <a:gd name="connsiteX0" fmla="*/ 264997 w 1699328"/>
                  <a:gd name="connsiteY0" fmla="*/ 109344 h 109586"/>
                  <a:gd name="connsiteX1" fmla="*/ 1699328 w 1699328"/>
                  <a:gd name="connsiteY1" fmla="*/ 59174 h 109586"/>
                  <a:gd name="connsiteX2" fmla="*/ 0 w 1699328"/>
                  <a:gd name="connsiteY2" fmla="*/ 0 h 109586"/>
                  <a:gd name="connsiteX3" fmla="*/ 264997 w 1699328"/>
                  <a:gd name="connsiteY3" fmla="*/ 109344 h 109586"/>
                </a:gdLst>
                <a:cxnLst>
                  <a:cxn ang="0">
                    <a:pos x="connsiteX0" y="connsiteY0"/>
                  </a:cxn>
                  <a:cxn ang="0">
                    <a:pos x="connsiteX1" y="connsiteY1"/>
                  </a:cxn>
                  <a:cxn ang="0">
                    <a:pos x="connsiteX2" y="connsiteY2"/>
                  </a:cxn>
                  <a:cxn ang="0">
                    <a:pos x="connsiteX3" y="connsiteY3"/>
                  </a:cxn>
                </a:cxnLst>
                <a:rect l="l" t="t" r="r" b="b"/>
                <a:pathLst>
                  <a:path w="1699328" h="109586">
                    <a:moveTo>
                      <a:pt x="264997" y="109344"/>
                    </a:moveTo>
                    <a:cubicBezTo>
                      <a:pt x="280434" y="109344"/>
                      <a:pt x="931350" y="86189"/>
                      <a:pt x="1699328" y="59174"/>
                    </a:cubicBezTo>
                    <a:lnTo>
                      <a:pt x="0" y="0"/>
                    </a:lnTo>
                    <a:cubicBezTo>
                      <a:pt x="65606" y="70752"/>
                      <a:pt x="160799" y="113203"/>
                      <a:pt x="264997" y="109344"/>
                    </a:cubicBezTo>
                    <a:close/>
                  </a:path>
                </a:pathLst>
              </a:custGeom>
              <a:noFill/>
              <a:ln w="12843"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任意多边形: 形状 48"/>
              <p:cNvSpPr/>
              <p:nvPr>
                <p:custDataLst>
                  <p:tags r:id="rId12"/>
                </p:custDataLst>
              </p:nvPr>
            </p:nvSpPr>
            <p:spPr>
              <a:xfrm>
                <a:off x="3715284" y="2461630"/>
                <a:ext cx="2510641" cy="267570"/>
              </a:xfrm>
              <a:custGeom>
                <a:gdLst>
                  <a:gd name="connsiteX0" fmla="*/ 2510641 w 2510641"/>
                  <a:gd name="connsiteY0" fmla="*/ 101625 h 267570"/>
                  <a:gd name="connsiteX1" fmla="*/ 247872 w 2510641"/>
                  <a:gd name="connsiteY1" fmla="*/ 0 h 267570"/>
                  <a:gd name="connsiteX2" fmla="*/ 236294 w 2510641"/>
                  <a:gd name="connsiteY2" fmla="*/ 0 h 267570"/>
                  <a:gd name="connsiteX3" fmla="*/ 54912 w 2510641"/>
                  <a:gd name="connsiteY3" fmla="*/ 86189 h 267570"/>
                  <a:gd name="connsiteX4" fmla="*/ 2170 w 2510641"/>
                  <a:gd name="connsiteY4" fmla="*/ 267570 h 267570"/>
                  <a:gd name="connsiteX5" fmla="*/ 74208 w 2510641"/>
                  <a:gd name="connsiteY5" fmla="*/ 254706 h 267570"/>
                  <a:gd name="connsiteX6" fmla="*/ 2510641 w 2510641"/>
                  <a:gd name="connsiteY6" fmla="*/ 101625 h 26757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0641" h="267570">
                    <a:moveTo>
                      <a:pt x="2510641" y="101625"/>
                    </a:moveTo>
                    <a:lnTo>
                      <a:pt x="247872" y="0"/>
                    </a:lnTo>
                    <a:cubicBezTo>
                      <a:pt x="244012" y="0"/>
                      <a:pt x="240153" y="0"/>
                      <a:pt x="236294" y="0"/>
                    </a:cubicBezTo>
                    <a:cubicBezTo>
                      <a:pt x="165542" y="0"/>
                      <a:pt x="99936" y="30874"/>
                      <a:pt x="54912" y="86189"/>
                    </a:cubicBezTo>
                    <a:cubicBezTo>
                      <a:pt x="12461" y="137644"/>
                      <a:pt x="-6835" y="201964"/>
                      <a:pt x="2170" y="267570"/>
                    </a:cubicBezTo>
                    <a:cubicBezTo>
                      <a:pt x="25325" y="259852"/>
                      <a:pt x="48480" y="255993"/>
                      <a:pt x="74208" y="254706"/>
                    </a:cubicBezTo>
                    <a:lnTo>
                      <a:pt x="2510641" y="101625"/>
                    </a:lnTo>
                    <a:close/>
                  </a:path>
                </a:pathLst>
              </a:custGeom>
              <a:noFill/>
              <a:ln w="12843"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任意多边形: 形状 49"/>
              <p:cNvSpPr/>
              <p:nvPr>
                <p:custDataLst>
                  <p:tags r:id="rId13"/>
                </p:custDataLst>
              </p:nvPr>
            </p:nvSpPr>
            <p:spPr>
              <a:xfrm>
                <a:off x="3659898" y="2406050"/>
                <a:ext cx="3075439" cy="343731"/>
              </a:xfrm>
              <a:custGeom>
                <a:gdLst>
                  <a:gd name="connsiteX0" fmla="*/ 110298 w 3075439"/>
                  <a:gd name="connsiteY0" fmla="*/ 140481 h 343731"/>
                  <a:gd name="connsiteX1" fmla="*/ 291680 w 3075439"/>
                  <a:gd name="connsiteY1" fmla="*/ 54293 h 343731"/>
                  <a:gd name="connsiteX2" fmla="*/ 303258 w 3075439"/>
                  <a:gd name="connsiteY2" fmla="*/ 54293 h 343731"/>
                  <a:gd name="connsiteX3" fmla="*/ 2566027 w 3075439"/>
                  <a:gd name="connsiteY3" fmla="*/ 155918 h 343731"/>
                  <a:gd name="connsiteX4" fmla="*/ 3075440 w 3075439"/>
                  <a:gd name="connsiteY4" fmla="*/ 123758 h 343731"/>
                  <a:gd name="connsiteX5" fmla="*/ 304544 w 3075439"/>
                  <a:gd name="connsiteY5" fmla="*/ 264 h 343731"/>
                  <a:gd name="connsiteX6" fmla="*/ 67847 w 3075439"/>
                  <a:gd name="connsiteY6" fmla="*/ 105749 h 343731"/>
                  <a:gd name="connsiteX7" fmla="*/ 4814 w 3075439"/>
                  <a:gd name="connsiteY7" fmla="*/ 343732 h 343731"/>
                  <a:gd name="connsiteX8" fmla="*/ 56270 w 3075439"/>
                  <a:gd name="connsiteY8" fmla="*/ 321863 h 343731"/>
                  <a:gd name="connsiteX9" fmla="*/ 110298 w 3075439"/>
                  <a:gd name="connsiteY9" fmla="*/ 140481 h 343731"/>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5439" h="343731">
                    <a:moveTo>
                      <a:pt x="110298" y="140481"/>
                    </a:moveTo>
                    <a:cubicBezTo>
                      <a:pt x="155322" y="85166"/>
                      <a:pt x="222215" y="54293"/>
                      <a:pt x="291680" y="54293"/>
                    </a:cubicBezTo>
                    <a:cubicBezTo>
                      <a:pt x="295539" y="54293"/>
                      <a:pt x="299398" y="54293"/>
                      <a:pt x="303258" y="54293"/>
                    </a:cubicBezTo>
                    <a:lnTo>
                      <a:pt x="2566027" y="155918"/>
                    </a:lnTo>
                    <a:lnTo>
                      <a:pt x="3075440" y="123758"/>
                    </a:lnTo>
                    <a:lnTo>
                      <a:pt x="304544" y="264"/>
                    </a:lnTo>
                    <a:cubicBezTo>
                      <a:pt x="213210" y="-3595"/>
                      <a:pt x="127021" y="34997"/>
                      <a:pt x="67847" y="105749"/>
                    </a:cubicBezTo>
                    <a:cubicBezTo>
                      <a:pt x="11246" y="172641"/>
                      <a:pt x="-10623" y="260116"/>
                      <a:pt x="4814" y="343732"/>
                    </a:cubicBezTo>
                    <a:cubicBezTo>
                      <a:pt x="21537" y="334727"/>
                      <a:pt x="38260" y="327009"/>
                      <a:pt x="56270" y="321863"/>
                    </a:cubicBezTo>
                    <a:cubicBezTo>
                      <a:pt x="48551" y="256257"/>
                      <a:pt x="66561" y="191937"/>
                      <a:pt x="110298" y="140481"/>
                    </a:cubicBezTo>
                    <a:close/>
                  </a:path>
                </a:pathLst>
              </a:custGeom>
              <a:solidFill>
                <a:srgbClr val="0067C2"/>
              </a:solidFill>
              <a:ln w="12843"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任意多边形: 形状 50"/>
              <p:cNvSpPr/>
              <p:nvPr>
                <p:custDataLst>
                  <p:tags r:id="rId14"/>
                </p:custDataLst>
              </p:nvPr>
            </p:nvSpPr>
            <p:spPr>
              <a:xfrm>
                <a:off x="3983738" y="4207269"/>
                <a:ext cx="2547063" cy="167513"/>
              </a:xfrm>
              <a:custGeom>
                <a:gdLst>
                  <a:gd name="connsiteX0" fmla="*/ 337036 w 2547063"/>
                  <a:gd name="connsiteY0" fmla="*/ 111916 h 167513"/>
                  <a:gd name="connsiteX1" fmla="*/ 72038 w 2547063"/>
                  <a:gd name="connsiteY1" fmla="*/ 2573 h 167513"/>
                  <a:gd name="connsiteX2" fmla="*/ 0 w 2547063"/>
                  <a:gd name="connsiteY2" fmla="*/ 0 h 167513"/>
                  <a:gd name="connsiteX3" fmla="*/ 339608 w 2547063"/>
                  <a:gd name="connsiteY3" fmla="*/ 167232 h 167513"/>
                  <a:gd name="connsiteX4" fmla="*/ 2547063 w 2547063"/>
                  <a:gd name="connsiteY4" fmla="*/ 90048 h 167513"/>
                  <a:gd name="connsiteX5" fmla="*/ 1771367 w 2547063"/>
                  <a:gd name="connsiteY5" fmla="*/ 63033 h 167513"/>
                  <a:gd name="connsiteX6" fmla="*/ 337036 w 2547063"/>
                  <a:gd name="connsiteY6" fmla="*/ 111916 h 16751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7063" h="167513">
                    <a:moveTo>
                      <a:pt x="337036" y="111916"/>
                    </a:moveTo>
                    <a:cubicBezTo>
                      <a:pt x="232838" y="115776"/>
                      <a:pt x="137644" y="73325"/>
                      <a:pt x="72038" y="2573"/>
                    </a:cubicBezTo>
                    <a:lnTo>
                      <a:pt x="0" y="0"/>
                    </a:lnTo>
                    <a:cubicBezTo>
                      <a:pt x="75897" y="106771"/>
                      <a:pt x="200678" y="172377"/>
                      <a:pt x="339608" y="167232"/>
                    </a:cubicBezTo>
                    <a:cubicBezTo>
                      <a:pt x="424511" y="164659"/>
                      <a:pt x="1529524" y="126067"/>
                      <a:pt x="2547063" y="90048"/>
                    </a:cubicBezTo>
                    <a:lnTo>
                      <a:pt x="1771367" y="63033"/>
                    </a:lnTo>
                    <a:cubicBezTo>
                      <a:pt x="1003389" y="88761"/>
                      <a:pt x="352472" y="111916"/>
                      <a:pt x="337036" y="111916"/>
                    </a:cubicBezTo>
                    <a:close/>
                  </a:path>
                </a:pathLst>
              </a:custGeom>
              <a:solidFill>
                <a:srgbClr val="0067C2"/>
              </a:solidFill>
              <a:ln w="12843"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任意多边形: 形状 51"/>
              <p:cNvSpPr/>
              <p:nvPr>
                <p:custDataLst>
                  <p:tags r:id="rId15"/>
                </p:custDataLst>
              </p:nvPr>
            </p:nvSpPr>
            <p:spPr>
              <a:xfrm>
                <a:off x="8279013" y="2625002"/>
                <a:ext cx="376768" cy="1829255"/>
              </a:xfrm>
              <a:custGeom>
                <a:gdLst>
                  <a:gd name="connsiteX0" fmla="*/ 313880 w 376768"/>
                  <a:gd name="connsiteY0" fmla="*/ 91334 h 1829255"/>
                  <a:gd name="connsiteX1" fmla="*/ 191673 w 376768"/>
                  <a:gd name="connsiteY1" fmla="*/ 0 h 1829255"/>
                  <a:gd name="connsiteX2" fmla="*/ 203250 w 376768"/>
                  <a:gd name="connsiteY2" fmla="*/ 65606 h 1829255"/>
                  <a:gd name="connsiteX3" fmla="*/ 271429 w 376768"/>
                  <a:gd name="connsiteY3" fmla="*/ 124780 h 1829255"/>
                  <a:gd name="connsiteX4" fmla="*/ 317739 w 376768"/>
                  <a:gd name="connsiteY4" fmla="*/ 316453 h 1829255"/>
                  <a:gd name="connsiteX5" fmla="*/ 131212 w 376768"/>
                  <a:gd name="connsiteY5" fmla="*/ 1264528 h 1829255"/>
                  <a:gd name="connsiteX6" fmla="*/ 129926 w 376768"/>
                  <a:gd name="connsiteY6" fmla="*/ 1274819 h 1829255"/>
                  <a:gd name="connsiteX7" fmla="*/ 135072 w 376768"/>
                  <a:gd name="connsiteY7" fmla="*/ 1283824 h 1829255"/>
                  <a:gd name="connsiteX8" fmla="*/ 243129 w 376768"/>
                  <a:gd name="connsiteY8" fmla="*/ 1683893 h 1829255"/>
                  <a:gd name="connsiteX9" fmla="*/ 28300 w 376768"/>
                  <a:gd name="connsiteY9" fmla="*/ 1568117 h 1829255"/>
                  <a:gd name="connsiteX10" fmla="*/ 0 w 376768"/>
                  <a:gd name="connsiteY10" fmla="*/ 1615714 h 1829255"/>
                  <a:gd name="connsiteX11" fmla="*/ 255993 w 376768"/>
                  <a:gd name="connsiteY11" fmla="*/ 1771368 h 1829255"/>
                  <a:gd name="connsiteX12" fmla="*/ 306162 w 376768"/>
                  <a:gd name="connsiteY12" fmla="*/ 1829255 h 1829255"/>
                  <a:gd name="connsiteX13" fmla="*/ 303589 w 376768"/>
                  <a:gd name="connsiteY13" fmla="*/ 1752072 h 1829255"/>
                  <a:gd name="connsiteX14" fmla="*/ 187813 w 376768"/>
                  <a:gd name="connsiteY14" fmla="*/ 1265814 h 1829255"/>
                  <a:gd name="connsiteX15" fmla="*/ 371768 w 376768"/>
                  <a:gd name="connsiteY15" fmla="*/ 326745 h 1829255"/>
                  <a:gd name="connsiteX16" fmla="*/ 313880 w 376768"/>
                  <a:gd name="connsiteY16" fmla="*/ 91334 h 182925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6768" h="1829255">
                    <a:moveTo>
                      <a:pt x="313880" y="91334"/>
                    </a:moveTo>
                    <a:cubicBezTo>
                      <a:pt x="281721" y="50169"/>
                      <a:pt x="239269" y="19296"/>
                      <a:pt x="191673" y="0"/>
                    </a:cubicBezTo>
                    <a:cubicBezTo>
                      <a:pt x="198105" y="20582"/>
                      <a:pt x="201964" y="43737"/>
                      <a:pt x="203250" y="65606"/>
                    </a:cubicBezTo>
                    <a:cubicBezTo>
                      <a:pt x="228978" y="81043"/>
                      <a:pt x="252133" y="100339"/>
                      <a:pt x="271429" y="124780"/>
                    </a:cubicBezTo>
                    <a:cubicBezTo>
                      <a:pt x="313880" y="178809"/>
                      <a:pt x="330603" y="249561"/>
                      <a:pt x="317739" y="316453"/>
                    </a:cubicBezTo>
                    <a:lnTo>
                      <a:pt x="131212" y="1264528"/>
                    </a:lnTo>
                    <a:lnTo>
                      <a:pt x="129926" y="1274819"/>
                    </a:lnTo>
                    <a:lnTo>
                      <a:pt x="135072" y="1283824"/>
                    </a:lnTo>
                    <a:cubicBezTo>
                      <a:pt x="207109" y="1413750"/>
                      <a:pt x="234124" y="1588699"/>
                      <a:pt x="243129" y="1683893"/>
                    </a:cubicBezTo>
                    <a:cubicBezTo>
                      <a:pt x="180095" y="1632437"/>
                      <a:pt x="106771" y="1598991"/>
                      <a:pt x="28300" y="1568117"/>
                    </a:cubicBezTo>
                    <a:cubicBezTo>
                      <a:pt x="20582" y="1584840"/>
                      <a:pt x="10291" y="1600277"/>
                      <a:pt x="0" y="1615714"/>
                    </a:cubicBezTo>
                    <a:cubicBezTo>
                      <a:pt x="101625" y="1654306"/>
                      <a:pt x="190386" y="1695470"/>
                      <a:pt x="255993" y="1771368"/>
                    </a:cubicBezTo>
                    <a:lnTo>
                      <a:pt x="306162" y="1829255"/>
                    </a:lnTo>
                    <a:lnTo>
                      <a:pt x="303589" y="1752072"/>
                    </a:lnTo>
                    <a:cubicBezTo>
                      <a:pt x="303589" y="1740494"/>
                      <a:pt x="293298" y="1465205"/>
                      <a:pt x="187813" y="1265814"/>
                    </a:cubicBezTo>
                    <a:lnTo>
                      <a:pt x="371768" y="326745"/>
                    </a:lnTo>
                    <a:cubicBezTo>
                      <a:pt x="387205" y="244415"/>
                      <a:pt x="366623" y="158227"/>
                      <a:pt x="313880" y="91334"/>
                    </a:cubicBezTo>
                    <a:close/>
                  </a:path>
                </a:pathLst>
              </a:custGeom>
              <a:solidFill>
                <a:srgbClr val="0067C2"/>
              </a:solidFill>
              <a:ln w="12843"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任意多边形: 形状 52"/>
              <p:cNvSpPr/>
              <p:nvPr>
                <p:custDataLst>
                  <p:tags r:id="rId16"/>
                </p:custDataLst>
              </p:nvPr>
            </p:nvSpPr>
            <p:spPr>
              <a:xfrm>
                <a:off x="3665998" y="2727914"/>
                <a:ext cx="388491" cy="1480642"/>
              </a:xfrm>
              <a:custGeom>
                <a:gdLst>
                  <a:gd name="connsiteX0" fmla="*/ 302303 w 388491"/>
                  <a:gd name="connsiteY0" fmla="*/ 1310838 h 1480642"/>
                  <a:gd name="connsiteX1" fmla="*/ 55315 w 388491"/>
                  <a:gd name="connsiteY1" fmla="*/ 24442 h 1480642"/>
                  <a:gd name="connsiteX2" fmla="*/ 51456 w 388491"/>
                  <a:gd name="connsiteY2" fmla="*/ 0 h 1480642"/>
                  <a:gd name="connsiteX3" fmla="*/ 0 w 388491"/>
                  <a:gd name="connsiteY3" fmla="*/ 21869 h 1480642"/>
                  <a:gd name="connsiteX4" fmla="*/ 2573 w 388491"/>
                  <a:gd name="connsiteY4" fmla="*/ 34733 h 1480642"/>
                  <a:gd name="connsiteX5" fmla="*/ 249561 w 388491"/>
                  <a:gd name="connsiteY5" fmla="*/ 1321129 h 1480642"/>
                  <a:gd name="connsiteX6" fmla="*/ 316453 w 388491"/>
                  <a:gd name="connsiteY6" fmla="*/ 1478069 h 1480642"/>
                  <a:gd name="connsiteX7" fmla="*/ 388491 w 388491"/>
                  <a:gd name="connsiteY7" fmla="*/ 1480642 h 1480642"/>
                  <a:gd name="connsiteX8" fmla="*/ 302303 w 388491"/>
                  <a:gd name="connsiteY8" fmla="*/ 1310838 h 148064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491" h="1480642">
                    <a:moveTo>
                      <a:pt x="302303" y="1310838"/>
                    </a:moveTo>
                    <a:lnTo>
                      <a:pt x="55315" y="24442"/>
                    </a:lnTo>
                    <a:cubicBezTo>
                      <a:pt x="54029" y="16723"/>
                      <a:pt x="51456" y="9005"/>
                      <a:pt x="51456" y="0"/>
                    </a:cubicBezTo>
                    <a:cubicBezTo>
                      <a:pt x="33446" y="6432"/>
                      <a:pt x="15437" y="12864"/>
                      <a:pt x="0" y="21869"/>
                    </a:cubicBezTo>
                    <a:cubicBezTo>
                      <a:pt x="1286" y="25728"/>
                      <a:pt x="1286" y="30874"/>
                      <a:pt x="2573" y="34733"/>
                    </a:cubicBezTo>
                    <a:lnTo>
                      <a:pt x="249561" y="1321129"/>
                    </a:lnTo>
                    <a:cubicBezTo>
                      <a:pt x="261138" y="1380303"/>
                      <a:pt x="284293" y="1433045"/>
                      <a:pt x="316453" y="1478069"/>
                    </a:cubicBezTo>
                    <a:lnTo>
                      <a:pt x="388491" y="1480642"/>
                    </a:lnTo>
                    <a:cubicBezTo>
                      <a:pt x="346040" y="1435618"/>
                      <a:pt x="315167" y="1377730"/>
                      <a:pt x="302303" y="1310838"/>
                    </a:cubicBezTo>
                    <a:close/>
                  </a:path>
                </a:pathLst>
              </a:custGeom>
              <a:solidFill>
                <a:srgbClr val="0067C2"/>
              </a:solidFill>
              <a:ln w="12843"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4" name="任意多边形: 形状 53"/>
              <p:cNvSpPr/>
              <p:nvPr>
                <p:custDataLst>
                  <p:tags r:id="rId17"/>
                </p:custDataLst>
              </p:nvPr>
            </p:nvSpPr>
            <p:spPr>
              <a:xfrm>
                <a:off x="6735338" y="2440364"/>
                <a:ext cx="1735347" cy="184637"/>
              </a:xfrm>
              <a:custGeom>
                <a:gdLst>
                  <a:gd name="connsiteX0" fmla="*/ 1735348 w 1735347"/>
                  <a:gd name="connsiteY0" fmla="*/ 184638 h 184637"/>
                  <a:gd name="connsiteX1" fmla="*/ 1451054 w 1735347"/>
                  <a:gd name="connsiteY1" fmla="*/ 683 h 184637"/>
                  <a:gd name="connsiteX2" fmla="*/ 0 w 1735347"/>
                  <a:gd name="connsiteY2" fmla="*/ 90731 h 184637"/>
                  <a:gd name="connsiteX3" fmla="*/ 1641441 w 1735347"/>
                  <a:gd name="connsiteY3" fmla="*/ 164055 h 184637"/>
                  <a:gd name="connsiteX4" fmla="*/ 1735348 w 1735347"/>
                  <a:gd name="connsiteY4" fmla="*/ 184638 h 184637"/>
                </a:gdLst>
                <a:cxnLst>
                  <a:cxn ang="0">
                    <a:pos x="connsiteX0" y="connsiteY0"/>
                  </a:cxn>
                  <a:cxn ang="0">
                    <a:pos x="connsiteX1" y="connsiteY1"/>
                  </a:cxn>
                  <a:cxn ang="0">
                    <a:pos x="connsiteX2" y="connsiteY2"/>
                  </a:cxn>
                  <a:cxn ang="0">
                    <a:pos x="connsiteX3" y="connsiteY3"/>
                  </a:cxn>
                  <a:cxn ang="0">
                    <a:pos x="connsiteX4" y="connsiteY4"/>
                  </a:cxn>
                </a:cxnLst>
                <a:rect l="l" t="t" r="r" b="b"/>
                <a:pathLst>
                  <a:path w="1735347" h="184637">
                    <a:moveTo>
                      <a:pt x="1735348" y="184638"/>
                    </a:moveTo>
                    <a:cubicBezTo>
                      <a:pt x="1699328" y="72721"/>
                      <a:pt x="1584839" y="-8322"/>
                      <a:pt x="1451054" y="683"/>
                    </a:cubicBezTo>
                    <a:lnTo>
                      <a:pt x="0" y="90731"/>
                    </a:lnTo>
                    <a:lnTo>
                      <a:pt x="1641441" y="164055"/>
                    </a:lnTo>
                    <a:cubicBezTo>
                      <a:pt x="1674887" y="166628"/>
                      <a:pt x="1705760" y="173060"/>
                      <a:pt x="1735348" y="184638"/>
                    </a:cubicBezTo>
                    <a:close/>
                  </a:path>
                </a:pathLst>
              </a:custGeom>
              <a:solidFill>
                <a:srgbClr val="C7FAFF"/>
              </a:solidFill>
              <a:ln w="12843"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5" name="任意多边形: 形状 54"/>
              <p:cNvSpPr/>
              <p:nvPr>
                <p:custDataLst>
                  <p:tags r:id="rId18"/>
                </p:custDataLst>
              </p:nvPr>
            </p:nvSpPr>
            <p:spPr>
              <a:xfrm>
                <a:off x="6225926" y="2531095"/>
                <a:ext cx="2256337" cy="160799"/>
              </a:xfrm>
              <a:custGeom>
                <a:gdLst>
                  <a:gd name="connsiteX0" fmla="*/ 2148281 w 2256337"/>
                  <a:gd name="connsiteY0" fmla="*/ 128640 h 160799"/>
                  <a:gd name="connsiteX1" fmla="*/ 2256338 w 2256337"/>
                  <a:gd name="connsiteY1" fmla="*/ 160800 h 160799"/>
                  <a:gd name="connsiteX2" fmla="*/ 2244760 w 2256337"/>
                  <a:gd name="connsiteY2" fmla="*/ 95193 h 160799"/>
                  <a:gd name="connsiteX3" fmla="*/ 2150853 w 2256337"/>
                  <a:gd name="connsiteY3" fmla="*/ 74611 h 160799"/>
                  <a:gd name="connsiteX4" fmla="*/ 509413 w 2256337"/>
                  <a:gd name="connsiteY4" fmla="*/ 0 h 160799"/>
                  <a:gd name="connsiteX5" fmla="*/ 0 w 2256337"/>
                  <a:gd name="connsiteY5" fmla="*/ 32160 h 160799"/>
                  <a:gd name="connsiteX6" fmla="*/ 2148281 w 2256337"/>
                  <a:gd name="connsiteY6" fmla="*/ 128640 h 160799"/>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6337" h="160799">
                    <a:moveTo>
                      <a:pt x="2148281" y="128640"/>
                    </a:moveTo>
                    <a:cubicBezTo>
                      <a:pt x="2186872" y="129926"/>
                      <a:pt x="2222891" y="141504"/>
                      <a:pt x="2256338" y="160800"/>
                    </a:cubicBezTo>
                    <a:cubicBezTo>
                      <a:pt x="2255051" y="137644"/>
                      <a:pt x="2251192" y="115776"/>
                      <a:pt x="2244760" y="95193"/>
                    </a:cubicBezTo>
                    <a:cubicBezTo>
                      <a:pt x="2215173" y="83616"/>
                      <a:pt x="2183013" y="77184"/>
                      <a:pt x="2150853" y="74611"/>
                    </a:cubicBezTo>
                    <a:lnTo>
                      <a:pt x="509413" y="0"/>
                    </a:lnTo>
                    <a:lnTo>
                      <a:pt x="0" y="32160"/>
                    </a:lnTo>
                    <a:lnTo>
                      <a:pt x="2148281" y="128640"/>
                    </a:lnTo>
                    <a:close/>
                  </a:path>
                </a:pathLst>
              </a:custGeom>
              <a:solidFill>
                <a:srgbClr val="0067C2"/>
              </a:solidFill>
              <a:ln w="12843"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56" name="图形 44"/>
              <p:cNvGrpSpPr/>
              <p:nvPr>
                <p:custDataLst>
                  <p:tags r:id="rId19"/>
                </p:custDataLst>
              </p:nvPr>
            </p:nvGrpSpPr>
            <p:grpSpPr>
              <a:xfrm>
                <a:off x="3529665" y="2749782"/>
                <a:ext cx="452786" cy="1456200"/>
                <a:chOff x="3529665" y="2749782"/>
                <a:chExt cx="452786" cy="1456200"/>
              </a:xfrm>
            </p:grpSpPr>
            <p:sp>
              <p:nvSpPr>
                <p:cNvPr id="57" name="任意多边形: 形状 56"/>
                <p:cNvSpPr/>
                <p:nvPr>
                  <p:custDataLst>
                    <p:tags r:id="rId20"/>
                  </p:custDataLst>
                </p:nvPr>
              </p:nvSpPr>
              <p:spPr>
                <a:xfrm>
                  <a:off x="3665998" y="2755249"/>
                  <a:ext cx="12863" cy="964"/>
                </a:xfrm>
                <a:custGeom>
                  <a:gdLst>
                    <a:gd name="connsiteX0" fmla="*/ 0 w 12863"/>
                    <a:gd name="connsiteY0" fmla="*/ 965 h 964"/>
                    <a:gd name="connsiteX1" fmla="*/ 0 w 12863"/>
                    <a:gd name="connsiteY1" fmla="*/ 965 h 964"/>
                    <a:gd name="connsiteX2" fmla="*/ 0 w 12863"/>
                    <a:gd name="connsiteY2" fmla="*/ 965 h 964"/>
                    <a:gd name="connsiteX3" fmla="*/ 0 w 12863"/>
                    <a:gd name="connsiteY3" fmla="*/ 965 h 964"/>
                  </a:gdLst>
                  <a:cxnLst>
                    <a:cxn ang="0">
                      <a:pos x="connsiteX0" y="connsiteY0"/>
                    </a:cxn>
                    <a:cxn ang="0">
                      <a:pos x="connsiteX1" y="connsiteY1"/>
                    </a:cxn>
                    <a:cxn ang="0">
                      <a:pos x="connsiteX2" y="connsiteY2"/>
                    </a:cxn>
                    <a:cxn ang="0">
                      <a:pos x="connsiteX3" y="connsiteY3"/>
                    </a:cxn>
                  </a:cxnLst>
                  <a:rect l="l" t="t" r="r" b="b"/>
                  <a:pathLst>
                    <a:path w="12863" h="964">
                      <a:moveTo>
                        <a:pt x="0" y="965"/>
                      </a:moveTo>
                      <a:cubicBezTo>
                        <a:pt x="0" y="-322"/>
                        <a:pt x="0" y="-322"/>
                        <a:pt x="0" y="965"/>
                      </a:cubicBezTo>
                      <a:cubicBezTo>
                        <a:pt x="0" y="-322"/>
                        <a:pt x="0" y="-322"/>
                        <a:pt x="0" y="965"/>
                      </a:cubicBezTo>
                      <a:cubicBezTo>
                        <a:pt x="0" y="965"/>
                        <a:pt x="0" y="965"/>
                        <a:pt x="0" y="965"/>
                      </a:cubicBezTo>
                      <a:close/>
                    </a:path>
                  </a:pathLst>
                </a:custGeom>
                <a:solidFill>
                  <a:srgbClr val="C7FAFF"/>
                </a:solidFill>
                <a:ln w="12843"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8" name="任意多边形: 形状 57"/>
                <p:cNvSpPr/>
                <p:nvPr>
                  <p:custDataLst>
                    <p:tags r:id="rId21"/>
                  </p:custDataLst>
                </p:nvPr>
              </p:nvSpPr>
              <p:spPr>
                <a:xfrm>
                  <a:off x="3529665" y="2774224"/>
                  <a:ext cx="402617" cy="1431758"/>
                </a:xfrm>
                <a:custGeom>
                  <a:gdLst>
                    <a:gd name="connsiteX0" fmla="*/ 101601 w 402617"/>
                    <a:gd name="connsiteY0" fmla="*/ 11578 h 1431758"/>
                    <a:gd name="connsiteX1" fmla="*/ 99028 w 402617"/>
                    <a:gd name="connsiteY1" fmla="*/ 0 h 1431758"/>
                    <a:gd name="connsiteX2" fmla="*/ 1262 w 402617"/>
                    <a:gd name="connsiteY2" fmla="*/ 223833 h 1431758"/>
                    <a:gd name="connsiteX3" fmla="*/ 108033 w 402617"/>
                    <a:gd name="connsiteY3" fmla="*/ 1197635 h 1431758"/>
                    <a:gd name="connsiteX4" fmla="*/ 374316 w 402617"/>
                    <a:gd name="connsiteY4" fmla="*/ 1430473 h 1431758"/>
                    <a:gd name="connsiteX5" fmla="*/ 402617 w 402617"/>
                    <a:gd name="connsiteY5" fmla="*/ 1431759 h 1431758"/>
                    <a:gd name="connsiteX6" fmla="*/ 351161 w 402617"/>
                    <a:gd name="connsiteY6" fmla="*/ 1297974 h 1431758"/>
                    <a:gd name="connsiteX7" fmla="*/ 101601 w 402617"/>
                    <a:gd name="connsiteY7" fmla="*/ 11578 h 143175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2617" h="1431758">
                      <a:moveTo>
                        <a:pt x="101601" y="11578"/>
                      </a:moveTo>
                      <a:cubicBezTo>
                        <a:pt x="100314" y="7718"/>
                        <a:pt x="100314" y="3859"/>
                        <a:pt x="99028" y="0"/>
                      </a:cubicBezTo>
                      <a:cubicBezTo>
                        <a:pt x="32135" y="52742"/>
                        <a:pt x="-7743" y="135072"/>
                        <a:pt x="1262" y="223833"/>
                      </a:cubicBezTo>
                      <a:lnTo>
                        <a:pt x="108033" y="1197635"/>
                      </a:lnTo>
                      <a:cubicBezTo>
                        <a:pt x="122183" y="1326275"/>
                        <a:pt x="235386" y="1425327"/>
                        <a:pt x="374316" y="1430473"/>
                      </a:cubicBezTo>
                      <a:lnTo>
                        <a:pt x="402617" y="1431759"/>
                      </a:lnTo>
                      <a:cubicBezTo>
                        <a:pt x="378176" y="1391881"/>
                        <a:pt x="360166" y="1346857"/>
                        <a:pt x="351161" y="1297974"/>
                      </a:cubicBezTo>
                      <a:lnTo>
                        <a:pt x="101601" y="11578"/>
                      </a:lnTo>
                      <a:close/>
                    </a:path>
                  </a:pathLst>
                </a:custGeom>
                <a:solidFill>
                  <a:srgbClr val="C7FAFF"/>
                </a:solidFill>
                <a:ln w="12843"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9" name="任意多边形: 形状 58"/>
                <p:cNvSpPr/>
                <p:nvPr>
                  <p:custDataLst>
                    <p:tags r:id="rId22"/>
                  </p:custDataLst>
                </p:nvPr>
              </p:nvSpPr>
              <p:spPr>
                <a:xfrm>
                  <a:off x="3629979" y="2749782"/>
                  <a:ext cx="352472" cy="1456200"/>
                </a:xfrm>
                <a:custGeom>
                  <a:gdLst>
                    <a:gd name="connsiteX0" fmla="*/ 285580 w 352472"/>
                    <a:gd name="connsiteY0" fmla="*/ 1299260 h 1456200"/>
                    <a:gd name="connsiteX1" fmla="*/ 38592 w 352472"/>
                    <a:gd name="connsiteY1" fmla="*/ 12864 h 1456200"/>
                    <a:gd name="connsiteX2" fmla="*/ 37305 w 352472"/>
                    <a:gd name="connsiteY2" fmla="*/ 5146 h 1456200"/>
                    <a:gd name="connsiteX3" fmla="*/ 37305 w 352472"/>
                    <a:gd name="connsiteY3" fmla="*/ 5146 h 1456200"/>
                    <a:gd name="connsiteX4" fmla="*/ 36019 w 352472"/>
                    <a:gd name="connsiteY4" fmla="*/ 0 h 1456200"/>
                    <a:gd name="connsiteX5" fmla="*/ 5146 w 352472"/>
                    <a:gd name="connsiteY5" fmla="*/ 19296 h 1456200"/>
                    <a:gd name="connsiteX6" fmla="*/ 0 w 352472"/>
                    <a:gd name="connsiteY6" fmla="*/ 23155 h 1456200"/>
                    <a:gd name="connsiteX7" fmla="*/ 2573 w 352472"/>
                    <a:gd name="connsiteY7" fmla="*/ 34733 h 1456200"/>
                    <a:gd name="connsiteX8" fmla="*/ 249561 w 352472"/>
                    <a:gd name="connsiteY8" fmla="*/ 1321129 h 1456200"/>
                    <a:gd name="connsiteX9" fmla="*/ 301017 w 352472"/>
                    <a:gd name="connsiteY9" fmla="*/ 1454914 h 1456200"/>
                    <a:gd name="connsiteX10" fmla="*/ 352472 w 352472"/>
                    <a:gd name="connsiteY10" fmla="*/ 1456201 h 1456200"/>
                    <a:gd name="connsiteX11" fmla="*/ 285580 w 352472"/>
                    <a:gd name="connsiteY11" fmla="*/ 1299260 h 145620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472" h="1456200">
                      <a:moveTo>
                        <a:pt x="285580" y="1299260"/>
                      </a:moveTo>
                      <a:lnTo>
                        <a:pt x="38592" y="12864"/>
                      </a:lnTo>
                      <a:cubicBezTo>
                        <a:pt x="38592" y="11578"/>
                        <a:pt x="37305" y="9005"/>
                        <a:pt x="37305" y="5146"/>
                      </a:cubicBezTo>
                      <a:cubicBezTo>
                        <a:pt x="37305" y="5146"/>
                        <a:pt x="37305" y="5146"/>
                        <a:pt x="37305" y="5146"/>
                      </a:cubicBezTo>
                      <a:cubicBezTo>
                        <a:pt x="37305" y="3859"/>
                        <a:pt x="36019" y="1286"/>
                        <a:pt x="36019" y="0"/>
                      </a:cubicBezTo>
                      <a:cubicBezTo>
                        <a:pt x="25728" y="6432"/>
                        <a:pt x="15437" y="12864"/>
                        <a:pt x="5146" y="19296"/>
                      </a:cubicBezTo>
                      <a:cubicBezTo>
                        <a:pt x="3859" y="20582"/>
                        <a:pt x="1286" y="21869"/>
                        <a:pt x="0" y="23155"/>
                      </a:cubicBezTo>
                      <a:cubicBezTo>
                        <a:pt x="1286" y="27014"/>
                        <a:pt x="1286" y="30874"/>
                        <a:pt x="2573" y="34733"/>
                      </a:cubicBezTo>
                      <a:lnTo>
                        <a:pt x="249561" y="1321129"/>
                      </a:lnTo>
                      <a:cubicBezTo>
                        <a:pt x="258565" y="1370012"/>
                        <a:pt x="276575" y="1415036"/>
                        <a:pt x="301017" y="1454914"/>
                      </a:cubicBezTo>
                      <a:lnTo>
                        <a:pt x="352472" y="1456201"/>
                      </a:lnTo>
                      <a:cubicBezTo>
                        <a:pt x="320312" y="1411177"/>
                        <a:pt x="297157" y="1358435"/>
                        <a:pt x="285580" y="1299260"/>
                      </a:cubicBezTo>
                      <a:close/>
                    </a:path>
                  </a:pathLst>
                </a:custGeom>
                <a:solidFill>
                  <a:srgbClr val="82D8E0"/>
                </a:solidFill>
                <a:ln w="12843"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60" name="图形 44"/>
              <p:cNvGrpSpPr/>
              <p:nvPr>
                <p:custDataLst>
                  <p:tags r:id="rId23"/>
                </p:custDataLst>
              </p:nvPr>
            </p:nvGrpSpPr>
            <p:grpSpPr>
              <a:xfrm>
                <a:off x="3716168" y="2563255"/>
                <a:ext cx="4766274" cy="1642662"/>
                <a:chOff x="3716168" y="2563255"/>
                <a:chExt cx="4766274" cy="1642662"/>
              </a:xfrm>
            </p:grpSpPr>
            <p:sp>
              <p:nvSpPr>
                <p:cNvPr id="61" name="任意多边形: 形状 60"/>
                <p:cNvSpPr/>
                <p:nvPr>
                  <p:custDataLst>
                    <p:tags r:id="rId24"/>
                  </p:custDataLst>
                </p:nvPr>
              </p:nvSpPr>
              <p:spPr>
                <a:xfrm>
                  <a:off x="3716168" y="2579641"/>
                  <a:ext cx="4766274" cy="1626276"/>
                </a:xfrm>
                <a:custGeom>
                  <a:gdLst>
                    <a:gd name="connsiteX0" fmla="*/ 72038 w 4766095"/>
                    <a:gd name="connsiteY0" fmla="*/ 133785 h 1767744"/>
                    <a:gd name="connsiteX1" fmla="*/ 0 w 4766095"/>
                    <a:gd name="connsiteY1" fmla="*/ 146649 h 1767744"/>
                    <a:gd name="connsiteX2" fmla="*/ 3859 w 4766095"/>
                    <a:gd name="connsiteY2" fmla="*/ 171091 h 1767744"/>
                    <a:gd name="connsiteX3" fmla="*/ 252134 w 4766095"/>
                    <a:gd name="connsiteY3" fmla="*/ 1458773 h 1767744"/>
                    <a:gd name="connsiteX4" fmla="*/ 338322 w 4766095"/>
                    <a:gd name="connsiteY4" fmla="*/ 1628578 h 1767744"/>
                    <a:gd name="connsiteX5" fmla="*/ 2037650 w 4766095"/>
                    <a:gd name="connsiteY5" fmla="*/ 1687752 h 1767744"/>
                    <a:gd name="connsiteX6" fmla="*/ 2813347 w 4766095"/>
                    <a:gd name="connsiteY6" fmla="*/ 1714766 h 1767744"/>
                    <a:gd name="connsiteX7" fmla="*/ 4324862 w 4766095"/>
                    <a:gd name="connsiteY7" fmla="*/ 1767508 h 1767744"/>
                    <a:gd name="connsiteX8" fmla="*/ 4561559 w 4766095"/>
                    <a:gd name="connsiteY8" fmla="*/ 1659451 h 1767744"/>
                    <a:gd name="connsiteX9" fmla="*/ 4589859 w 4766095"/>
                    <a:gd name="connsiteY9" fmla="*/ 1611855 h 1767744"/>
                    <a:gd name="connsiteX10" fmla="*/ 4611728 w 4766095"/>
                    <a:gd name="connsiteY10" fmla="*/ 1535957 h 1767744"/>
                    <a:gd name="connsiteX11" fmla="*/ 4764809 w 4766095"/>
                    <a:gd name="connsiteY11" fmla="*/ 144076 h 1767744"/>
                    <a:gd name="connsiteX12" fmla="*/ 4766096 w 4766095"/>
                    <a:gd name="connsiteY12" fmla="*/ 126067 h 1767744"/>
                    <a:gd name="connsiteX13" fmla="*/ 2201023 w 4766095"/>
                    <a:gd name="connsiteY13" fmla="*/ 0 h 1767744"/>
                    <a:gd name="connsiteX14" fmla="*/ 72038 w 4766095"/>
                    <a:gd name="connsiteY14" fmla="*/ 133785 h 176774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766095" h="1767744">
                      <a:moveTo>
                        <a:pt x="72038" y="133785"/>
                      </a:moveTo>
                      <a:cubicBezTo>
                        <a:pt x="46310" y="135072"/>
                        <a:pt x="23155" y="140217"/>
                        <a:pt x="0" y="146649"/>
                      </a:cubicBezTo>
                      <a:cubicBezTo>
                        <a:pt x="1286" y="154368"/>
                        <a:pt x="2573" y="162086"/>
                        <a:pt x="3859" y="171091"/>
                      </a:cubicBezTo>
                      <a:lnTo>
                        <a:pt x="252134" y="1458773"/>
                      </a:lnTo>
                      <a:cubicBezTo>
                        <a:pt x="264997" y="1524380"/>
                        <a:pt x="295871" y="1583554"/>
                        <a:pt x="338322" y="1628578"/>
                      </a:cubicBezTo>
                      <a:lnTo>
                        <a:pt x="2037650" y="1687752"/>
                      </a:lnTo>
                      <a:lnTo>
                        <a:pt x="2813347" y="1714766"/>
                      </a:lnTo>
                      <a:lnTo>
                        <a:pt x="4324862" y="1767508"/>
                      </a:lnTo>
                      <a:cubicBezTo>
                        <a:pt x="4421342" y="1771368"/>
                        <a:pt x="4508816" y="1727630"/>
                        <a:pt x="4561559" y="1659451"/>
                      </a:cubicBezTo>
                      <a:cubicBezTo>
                        <a:pt x="4573136" y="1645301"/>
                        <a:pt x="4582141" y="1628578"/>
                        <a:pt x="4589859" y="1611855"/>
                      </a:cubicBezTo>
                      <a:cubicBezTo>
                        <a:pt x="4601437" y="1588699"/>
                        <a:pt x="4607869" y="1562971"/>
                        <a:pt x="4611728" y="1535957"/>
                      </a:cubicBezTo>
                      <a:lnTo>
                        <a:pt x="4764809" y="144076"/>
                      </a:lnTo>
                      <a:cubicBezTo>
                        <a:pt x="4766096" y="137644"/>
                        <a:pt x="4766096" y="132499"/>
                        <a:pt x="4766096" y="126067"/>
                      </a:cubicBezTo>
                      <a:lnTo>
                        <a:pt x="2201023" y="0"/>
                      </a:lnTo>
                      <a:lnTo>
                        <a:pt x="72038" y="133785"/>
                      </a:lnTo>
                      <a:close/>
                    </a:path>
                  </a:pathLst>
                </a:custGeom>
                <a:solidFill>
                  <a:srgbClr val="C7FAFF"/>
                </a:solidFill>
                <a:ln w="12843"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2" name="任意多边形: 形状 61"/>
                <p:cNvSpPr/>
                <p:nvPr>
                  <p:custDataLst>
                    <p:tags r:id="rId25"/>
                  </p:custDataLst>
                </p:nvPr>
              </p:nvSpPr>
              <p:spPr>
                <a:xfrm>
                  <a:off x="5917191" y="2563255"/>
                  <a:ext cx="2565072" cy="162085"/>
                </a:xfrm>
                <a:custGeom>
                  <a:gdLst>
                    <a:gd name="connsiteX0" fmla="*/ 2457016 w 2565072"/>
                    <a:gd name="connsiteY0" fmla="*/ 96480 h 162085"/>
                    <a:gd name="connsiteX1" fmla="*/ 307448 w 2565072"/>
                    <a:gd name="connsiteY1" fmla="*/ 0 h 162085"/>
                    <a:gd name="connsiteX2" fmla="*/ 0 w 2565072"/>
                    <a:gd name="connsiteY2" fmla="*/ 19296 h 162085"/>
                    <a:gd name="connsiteX3" fmla="*/ 2449297 w 2565072"/>
                    <a:gd name="connsiteY3" fmla="*/ 138931 h 162085"/>
                    <a:gd name="connsiteX4" fmla="*/ 2563786 w 2565072"/>
                    <a:gd name="connsiteY4" fmla="*/ 162086 h 162085"/>
                    <a:gd name="connsiteX5" fmla="*/ 2565073 w 2565072"/>
                    <a:gd name="connsiteY5" fmla="*/ 127353 h 162085"/>
                    <a:gd name="connsiteX6" fmla="*/ 2457016 w 2565072"/>
                    <a:gd name="connsiteY6" fmla="*/ 96480 h 16208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5072" h="162085">
                      <a:moveTo>
                        <a:pt x="2457016" y="96480"/>
                      </a:moveTo>
                      <a:lnTo>
                        <a:pt x="307448" y="0"/>
                      </a:lnTo>
                      <a:lnTo>
                        <a:pt x="0" y="19296"/>
                      </a:lnTo>
                      <a:lnTo>
                        <a:pt x="2449297" y="138931"/>
                      </a:lnTo>
                      <a:cubicBezTo>
                        <a:pt x="2518762" y="144076"/>
                        <a:pt x="2563786" y="162086"/>
                        <a:pt x="2563786" y="162086"/>
                      </a:cubicBezTo>
                      <a:cubicBezTo>
                        <a:pt x="2563786" y="156940"/>
                        <a:pt x="2565073" y="132499"/>
                        <a:pt x="2565073" y="127353"/>
                      </a:cubicBezTo>
                      <a:cubicBezTo>
                        <a:pt x="2532913" y="109344"/>
                        <a:pt x="2495607" y="97766"/>
                        <a:pt x="2457016" y="96480"/>
                      </a:cubicBezTo>
                      <a:close/>
                    </a:path>
                  </a:pathLst>
                </a:custGeom>
                <a:solidFill>
                  <a:srgbClr val="82D8E0"/>
                </a:solidFill>
                <a:ln w="12843"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sp>
          <p:nvSpPr>
            <p:cNvPr id="6" name="文本框 5"/>
            <p:cNvSpPr txBox="1"/>
            <p:nvPr>
              <p:custDataLst>
                <p:tags r:id="rId26"/>
              </p:custDataLst>
            </p:nvPr>
          </p:nvSpPr>
          <p:spPr>
            <a:xfrm>
              <a:off x="6549" y="3812"/>
              <a:ext cx="7594" cy="3403"/>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spcAft>
                  <a:spcPct val="0"/>
                </a:spcAft>
              </a:pPr>
              <a:r>
                <a:rPr lang="zh-CN" altLang="en-US" sz="3600" spc="200">
                  <a:solidFill>
                    <a:schemeClr val="tx1"/>
                  </a:solidFill>
                  <a:uFillTx/>
                  <a:latin typeface="言念君子温其如玉" charset="-122"/>
                  <a:ea typeface="言念君子温其如玉" charset="-122"/>
                </a:rPr>
                <a:t>科学思维</a:t>
              </a:r>
              <a:endParaRPr lang="zh-CN" altLang="en-US" sz="3600" spc="200">
                <a:solidFill>
                  <a:schemeClr val="tx1"/>
                </a:solidFill>
                <a:uFillTx/>
                <a:latin typeface="言念君子温其如玉" charset="-122"/>
                <a:ea typeface="言念君子温其如玉"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after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after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p:bldP spid="3" grpId="0"/>
      <p:bldP spid="4" grpId="0"/>
    </p:bldLst>
  </p:timing>
</p:sld>
</file>

<file path=ppt/slides/slide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2" name="矩形 1"/>
          <p:cNvSpPr/>
          <p:nvPr>
            <p:custDataLst>
              <p:tags r:id="rId3"/>
            </p:custDataLst>
          </p:nvPr>
        </p:nvSpPr>
        <p:spPr>
          <a:xfrm>
            <a:off x="1996337" y="151405"/>
            <a:ext cx="5074920" cy="583565"/>
          </a:xfrm>
          <a:prstGeom prst="rect">
            <a:avLst/>
          </a:prstGeom>
        </p:spPr>
        <p:txBody>
          <a:bodyPr wrap="none">
            <a:spAutoFit/>
          </a:bodyPr>
          <a:lstStyle/>
          <a:p>
            <a:r>
              <a:rPr lang="zh-CN" altLang="en-US" sz="3200" b="1" smtClean="0">
                <a:solidFill>
                  <a:schemeClr val="accent5">
                    <a:lumMod val="75000"/>
                  </a:schemeClr>
                </a:solidFill>
                <a:latin typeface="言念君子温其如玉" charset="-122"/>
                <a:ea typeface="言念君子温其如玉" charset="-122"/>
              </a:rPr>
              <a:t>三、保护生物多样性的措施</a:t>
            </a:r>
            <a:endParaRPr lang="zh-CN" altLang="en-US" sz="3200" b="1" smtClean="0">
              <a:solidFill>
                <a:schemeClr val="accent5">
                  <a:lumMod val="75000"/>
                </a:schemeClr>
              </a:solidFill>
              <a:latin typeface="言念君子温其如玉" charset="-122"/>
              <a:ea typeface="言念君子温其如玉" charset="-122"/>
            </a:endParaRPr>
          </a:p>
        </p:txBody>
      </p:sp>
      <p:sp>
        <p:nvSpPr>
          <p:cNvPr id="3" name="矩形 2"/>
          <p:cNvSpPr/>
          <p:nvPr>
            <p:custDataLst>
              <p:tags r:id="rId4"/>
            </p:custDataLst>
          </p:nvPr>
        </p:nvSpPr>
        <p:spPr>
          <a:xfrm>
            <a:off x="155454" y="1157185"/>
            <a:ext cx="2375535" cy="521970"/>
          </a:xfrm>
          <a:prstGeom prst="rect">
            <a:avLst/>
          </a:prstGeom>
        </p:spPr>
        <p:txBody>
          <a:bodyPr wrap="none">
            <a:spAutoFit/>
          </a:bodyPr>
          <a:lstStyle/>
          <a:p>
            <a:r>
              <a:rPr lang="zh-CN" altLang="en-US" sz="2800" b="1" smtClean="0">
                <a:latin typeface="言念君子温其如玉" charset="-122"/>
                <a:ea typeface="言念君子温其如玉" charset="-122"/>
                <a:cs typeface="言念君子温其如玉" charset="-122"/>
              </a:rPr>
              <a:t>1．就地保护：</a:t>
            </a:r>
            <a:endParaRPr lang="zh-CN" altLang="en-US" sz="2800" b="1" smtClean="0">
              <a:latin typeface="言念君子温其如玉" charset="-122"/>
              <a:ea typeface="言念君子温其如玉" charset="-122"/>
              <a:cs typeface="言念君子温其如玉" charset="-122"/>
            </a:endParaRPr>
          </a:p>
        </p:txBody>
      </p:sp>
      <p:sp>
        <p:nvSpPr>
          <p:cNvPr id="4" name="矩形 3"/>
          <p:cNvSpPr/>
          <p:nvPr>
            <p:custDataLst>
              <p:tags r:id="rId5"/>
            </p:custDataLst>
          </p:nvPr>
        </p:nvSpPr>
        <p:spPr>
          <a:xfrm>
            <a:off x="155825" y="2273012"/>
            <a:ext cx="2275205" cy="521970"/>
          </a:xfrm>
          <a:prstGeom prst="rect">
            <a:avLst/>
          </a:prstGeom>
        </p:spPr>
        <p:txBody>
          <a:bodyPr wrap="none">
            <a:spAutoFit/>
          </a:bodyPr>
          <a:lstStyle/>
          <a:p>
            <a:r>
              <a:rPr lang="zh-CN" altLang="en-US" sz="2800" b="1" smtClean="0">
                <a:latin typeface="言念君子温其如玉" charset="-122"/>
                <a:ea typeface="言念君子温其如玉" charset="-122"/>
                <a:cs typeface="言念君子温其如玉" charset="-122"/>
              </a:rPr>
              <a:t>2</a:t>
            </a:r>
            <a:r>
              <a:rPr lang="en-US" altLang="zh-CN" sz="2800" b="1" smtClean="0">
                <a:latin typeface="言念君子温其如玉" charset="-122"/>
                <a:ea typeface="言念君子温其如玉" charset="-122"/>
                <a:cs typeface="言念君子温其如玉" charset="-122"/>
              </a:rPr>
              <a:t>. </a:t>
            </a:r>
            <a:r>
              <a:rPr lang="zh-CN" altLang="en-US" sz="2800" b="1" smtClean="0">
                <a:latin typeface="言念君子温其如玉" charset="-122"/>
                <a:ea typeface="言念君子温其如玉" charset="-122"/>
                <a:cs typeface="言念君子温其如玉" charset="-122"/>
              </a:rPr>
              <a:t>易地保护：</a:t>
            </a:r>
            <a:endParaRPr lang="zh-CN" altLang="en-US" sz="2800" b="1" smtClean="0">
              <a:latin typeface="言念君子温其如玉" charset="-122"/>
              <a:ea typeface="言念君子温其如玉" charset="-122"/>
              <a:cs typeface="言念君子温其如玉" charset="-122"/>
            </a:endParaRPr>
          </a:p>
        </p:txBody>
      </p:sp>
      <p:sp>
        <p:nvSpPr>
          <p:cNvPr id="5" name="矩形 4"/>
          <p:cNvSpPr/>
          <p:nvPr>
            <p:custDataLst>
              <p:tags r:id="rId6"/>
            </p:custDataLst>
          </p:nvPr>
        </p:nvSpPr>
        <p:spPr>
          <a:xfrm>
            <a:off x="109855" y="5003800"/>
            <a:ext cx="6261735" cy="1383665"/>
          </a:xfrm>
          <a:prstGeom prst="rect">
            <a:avLst/>
          </a:prstGeom>
        </p:spPr>
        <p:txBody>
          <a:bodyPr wrap="square">
            <a:spAutoFit/>
          </a:bodyPr>
          <a:lstStyle/>
          <a:p>
            <a:r>
              <a:rPr lang="en-US" altLang="zh-CN" sz="2800" b="1" smtClean="0">
                <a:latin typeface="言念君子温其如玉" charset="-122"/>
                <a:ea typeface="言念君子温其如玉" charset="-122"/>
                <a:cs typeface="言念君子温其如玉" charset="-122"/>
              </a:rPr>
              <a:t>3</a:t>
            </a:r>
            <a:r>
              <a:rPr lang="zh-CN" altLang="en-US" sz="2800" b="1" smtClean="0">
                <a:latin typeface="言念君子温其如玉" charset="-122"/>
                <a:ea typeface="言念君子温其如玉" charset="-122"/>
                <a:cs typeface="言念君子温其如玉" charset="-122"/>
              </a:rPr>
              <a:t>、利用 </a:t>
            </a:r>
            <a:r>
              <a:rPr lang="zh-CN" altLang="en-US" sz="2800" b="1" smtClean="0">
                <a:solidFill>
                  <a:srgbClr val="FF0000"/>
                </a:solidFill>
                <a:latin typeface="言念君子温其如玉" charset="-122"/>
                <a:ea typeface="言念君子温其如玉" charset="-122"/>
                <a:cs typeface="言念君子温其如玉" charset="-122"/>
                <a:sym typeface="+mn-ea"/>
              </a:rPr>
              <a:t>利用生物技术</a:t>
            </a:r>
            <a:r>
              <a:rPr lang="zh-CN" altLang="en-US" sz="2800" b="1" smtClean="0">
                <a:latin typeface="言念君子温其如玉" charset="-122"/>
                <a:ea typeface="言念君子温其如玉" charset="-122"/>
                <a:cs typeface="言念君子温其如玉" charset="-122"/>
              </a:rPr>
              <a:t> 对濒危物种的</a:t>
            </a:r>
            <a:r>
              <a:rPr lang="zh-CN" altLang="en-US" sz="2800" b="1" smtClean="0">
                <a:solidFill>
                  <a:srgbClr val="FF0000"/>
                </a:solidFill>
                <a:latin typeface="言念君子温其如玉" charset="-122"/>
                <a:ea typeface="言念君子温其如玉" charset="-122"/>
                <a:cs typeface="言念君子温其如玉" charset="-122"/>
              </a:rPr>
              <a:t>基因</a:t>
            </a:r>
            <a:r>
              <a:rPr lang="zh-CN" altLang="en-US" sz="2800" b="1" smtClean="0">
                <a:latin typeface="言念君子温其如玉" charset="-122"/>
                <a:ea typeface="言念君子温其如玉" charset="-122"/>
                <a:cs typeface="言念君子温其如玉" charset="-122"/>
              </a:rPr>
              <a:t>进行保护。    </a:t>
            </a:r>
            <a:endParaRPr lang="en-US" altLang="zh-CN" sz="2800" b="1" smtClean="0">
              <a:latin typeface="言念君子温其如玉" charset="-122"/>
              <a:ea typeface="言念君子温其如玉" charset="-122"/>
              <a:cs typeface="言念君子温其如玉" charset="-122"/>
            </a:endParaRPr>
          </a:p>
          <a:p>
            <a:r>
              <a:rPr lang="en-US" altLang="zh-CN" sz="2800" b="1" smtClean="0">
                <a:latin typeface="言念君子温其如玉" charset="-122"/>
                <a:ea typeface="言念君子温其如玉" charset="-122"/>
                <a:cs typeface="言念君子温其如玉" charset="-122"/>
                <a:sym typeface="+mn-ea"/>
              </a:rPr>
              <a:t>   </a:t>
            </a:r>
            <a:r>
              <a:rPr lang="zh-CN" altLang="en-US" sz="2800" b="1" smtClean="0">
                <a:latin typeface="言念君子温其如玉" charset="-122"/>
                <a:ea typeface="言念君子温其如玉" charset="-122"/>
                <a:cs typeface="言念君子温其如玉" charset="-122"/>
                <a:sym typeface="+mn-ea"/>
              </a:rPr>
              <a:t>例如：建立精子库、种子库、基因库</a:t>
            </a:r>
            <a:endParaRPr lang="zh-CN" altLang="en-US" sz="2800" b="1">
              <a:latin typeface="言念君子温其如玉" charset="-122"/>
              <a:ea typeface="言念君子温其如玉" charset="-122"/>
              <a:cs typeface="言念君子温其如玉" charset="-122"/>
            </a:endParaRPr>
          </a:p>
        </p:txBody>
      </p:sp>
      <p:sp>
        <p:nvSpPr>
          <p:cNvPr id="7" name="矩形 6"/>
          <p:cNvSpPr/>
          <p:nvPr>
            <p:custDataLst>
              <p:tags r:id="rId7"/>
            </p:custDataLst>
          </p:nvPr>
        </p:nvSpPr>
        <p:spPr>
          <a:xfrm>
            <a:off x="2296795" y="938530"/>
            <a:ext cx="5639435" cy="953135"/>
          </a:xfrm>
          <a:prstGeom prst="rect">
            <a:avLst/>
          </a:prstGeom>
        </p:spPr>
        <p:txBody>
          <a:bodyPr wrap="square">
            <a:spAutoFit/>
          </a:bodyPr>
          <a:lstStyle/>
          <a:p>
            <a:pPr lvl="0"/>
            <a:r>
              <a:rPr lang="zh-CN" altLang="en-US" sz="2800" b="1" smtClean="0">
                <a:latin typeface="言念君子温其如玉" charset="-122"/>
                <a:ea typeface="言念君子温其如玉" charset="-122"/>
                <a:sym typeface="+mn-ea"/>
              </a:rPr>
              <a:t>在</a:t>
            </a:r>
            <a:r>
              <a:rPr lang="zh-CN" altLang="en-US" sz="2800" b="1" smtClean="0">
                <a:solidFill>
                  <a:srgbClr val="FF0000"/>
                </a:solidFill>
                <a:latin typeface="言念君子温其如玉" charset="-122"/>
                <a:ea typeface="言念君子温其如玉" charset="-122"/>
                <a:sym typeface="+mn-ea"/>
              </a:rPr>
              <a:t>原地</a:t>
            </a:r>
            <a:r>
              <a:rPr lang="zh-CN" altLang="en-US" sz="2800" b="1" smtClean="0">
                <a:latin typeface="言念君子温其如玉" charset="-122"/>
                <a:ea typeface="言念君子温其如玉" charset="-122"/>
                <a:sym typeface="+mn-ea"/>
              </a:rPr>
              <a:t>对被保护的生态系统或物种</a:t>
            </a:r>
            <a:r>
              <a:rPr lang="zh-CN" altLang="en-US" sz="2800" b="1" smtClean="0">
                <a:solidFill>
                  <a:schemeClr val="accent5">
                    <a:lumMod val="75000"/>
                  </a:schemeClr>
                </a:solidFill>
                <a:latin typeface="言念君子温其如玉" charset="-122"/>
                <a:ea typeface="言念君子温其如玉" charset="-122"/>
                <a:sym typeface="+mn-ea"/>
              </a:rPr>
              <a:t>建立自然保护区以及国家公园</a:t>
            </a:r>
            <a:r>
              <a:rPr lang="zh-CN" altLang="en-US" sz="2800" b="1" smtClean="0">
                <a:latin typeface="言念君子温其如玉" charset="-122"/>
                <a:ea typeface="言念君子温其如玉" charset="-122"/>
                <a:sym typeface="+mn-ea"/>
              </a:rPr>
              <a:t>等。</a:t>
            </a:r>
            <a:endParaRPr lang="zh-CN" altLang="en-US" sz="2800">
              <a:latin typeface="言念君子温其如玉" charset="-122"/>
              <a:ea typeface="言念君子温其如玉" charset="-122"/>
            </a:endParaRPr>
          </a:p>
        </p:txBody>
      </p:sp>
      <p:sp>
        <p:nvSpPr>
          <p:cNvPr id="10" name="矩形 9"/>
          <p:cNvSpPr/>
          <p:nvPr>
            <p:custDataLst>
              <p:tags r:id="rId8"/>
            </p:custDataLst>
          </p:nvPr>
        </p:nvSpPr>
        <p:spPr>
          <a:xfrm>
            <a:off x="2520315" y="2420620"/>
            <a:ext cx="4027170" cy="953135"/>
          </a:xfrm>
          <a:prstGeom prst="rect">
            <a:avLst/>
          </a:prstGeom>
        </p:spPr>
        <p:txBody>
          <a:bodyPr wrap="square">
            <a:spAutoFit/>
          </a:bodyPr>
          <a:lstStyle/>
          <a:p>
            <a:pPr lvl="0"/>
            <a:r>
              <a:rPr lang="zh-CN" altLang="en-US" sz="2800" b="1" smtClean="0">
                <a:latin typeface="言念君子温其如玉" charset="-122"/>
                <a:ea typeface="言念君子温其如玉" charset="-122"/>
                <a:sym typeface="+mn-ea"/>
              </a:rPr>
              <a:t>把保护对象</a:t>
            </a:r>
            <a:r>
              <a:rPr lang="zh-CN" altLang="en-US" sz="2800" b="1" smtClean="0">
                <a:solidFill>
                  <a:srgbClr val="FF0000"/>
                </a:solidFill>
                <a:latin typeface="言念君子温其如玉" charset="-122"/>
                <a:ea typeface="言念君子温其如玉" charset="-122"/>
                <a:sym typeface="+mn-ea"/>
              </a:rPr>
              <a:t>从原地迁出</a:t>
            </a:r>
            <a:r>
              <a:rPr lang="zh-CN" altLang="en-US" sz="2800" b="1" smtClean="0">
                <a:latin typeface="言念君子温其如玉" charset="-122"/>
                <a:ea typeface="言念君子温其如玉" charset="-122"/>
                <a:sym typeface="+mn-ea"/>
              </a:rPr>
              <a:t>，在异地进行专门保护</a:t>
            </a:r>
            <a:r>
              <a:rPr lang="zh-CN" altLang="en-US" sz="2400" b="1" smtClean="0">
                <a:latin typeface="言念君子温其如玉" charset="-122"/>
                <a:ea typeface="言念君子温其如玉" charset="-122"/>
                <a:sym typeface="+mn-ea"/>
              </a:rPr>
              <a:t>。</a:t>
            </a:r>
            <a:endParaRPr lang="zh-CN" altLang="en-US" sz="2400" b="1" smtClean="0">
              <a:latin typeface="言念君子温其如玉" charset="-122"/>
              <a:ea typeface="言念君子温其如玉" charset="-122"/>
              <a:sym typeface="+mn-ea"/>
            </a:endParaRPr>
          </a:p>
        </p:txBody>
      </p:sp>
      <p:pic>
        <p:nvPicPr>
          <p:cNvPr id="11" name="图片 10"/>
          <p:cNvPicPr>
            <a:picLocks noChangeAspect="1"/>
          </p:cNvPicPr>
          <p:nvPr>
            <p:custDataLst>
              <p:tags r:id="rId10"/>
            </p:custDataLst>
          </p:nvPr>
        </p:nvPicPr>
        <p:blipFill>
          <a:blip r:embed="rId9"/>
          <a:stretch>
            <a:fillRect/>
          </a:stretch>
        </p:blipFill>
        <p:spPr>
          <a:xfrm>
            <a:off x="8686608" y="4968816"/>
            <a:ext cx="1601641" cy="1319840"/>
          </a:xfrm>
          <a:prstGeom prst="rect">
            <a:avLst/>
          </a:prstGeom>
        </p:spPr>
      </p:pic>
      <p:pic>
        <p:nvPicPr>
          <p:cNvPr id="14" name="图片 13"/>
          <p:cNvPicPr>
            <a:picLocks noChangeAspect="1"/>
          </p:cNvPicPr>
          <p:nvPr>
            <p:custDataLst>
              <p:tags r:id="rId12"/>
            </p:custDataLst>
          </p:nvPr>
        </p:nvPicPr>
        <p:blipFill>
          <a:blip r:embed="rId11"/>
          <a:srcRect t="17890" r="49522"/>
          <a:stretch>
            <a:fillRect/>
          </a:stretch>
        </p:blipFill>
        <p:spPr>
          <a:xfrm>
            <a:off x="6547449" y="2924354"/>
            <a:ext cx="2389517" cy="1932318"/>
          </a:xfrm>
          <a:prstGeom prst="rect">
            <a:avLst/>
          </a:prstGeom>
        </p:spPr>
      </p:pic>
      <p:pic>
        <p:nvPicPr>
          <p:cNvPr id="3074" name="Picture 2"/>
          <p:cNvPicPr>
            <a:picLocks noChangeAspect="1" noChangeArrowheads="1"/>
          </p:cNvPicPr>
          <p:nvPr>
            <p:custDataLst>
              <p:tags r:id="rId14"/>
            </p:custDataLst>
          </p:nvPr>
        </p:nvPicPr>
        <p:blipFill>
          <a:blip r:embed="rId13"/>
          <a:srcRect l="2105" t="29654" r="366" b="23558"/>
          <a:stretch>
            <a:fillRect/>
          </a:stretch>
        </p:blipFill>
        <p:spPr bwMode="auto">
          <a:xfrm>
            <a:off x="9040482" y="2881222"/>
            <a:ext cx="2858219" cy="1958197"/>
          </a:xfrm>
          <a:prstGeom prst="rect">
            <a:avLst/>
          </a:prstGeom>
          <a:noFill/>
          <a:ln w="9525">
            <a:noFill/>
            <a:miter lim="800000"/>
          </a:ln>
        </p:spPr>
      </p:pic>
      <p:pic>
        <p:nvPicPr>
          <p:cNvPr id="3075" name="Picture 3"/>
          <p:cNvPicPr>
            <a:picLocks noChangeAspect="1" noChangeArrowheads="1"/>
          </p:cNvPicPr>
          <p:nvPr>
            <p:custDataLst>
              <p:tags r:id="rId16"/>
            </p:custDataLst>
          </p:nvPr>
        </p:nvPicPr>
        <p:blipFill>
          <a:blip r:embed="rId15"/>
          <a:srcRect l="13870" t="41043" r="1941" b="9462"/>
          <a:stretch>
            <a:fillRect/>
          </a:stretch>
        </p:blipFill>
        <p:spPr bwMode="auto">
          <a:xfrm>
            <a:off x="10429337" y="4982911"/>
            <a:ext cx="1621766" cy="1279865"/>
          </a:xfrm>
          <a:prstGeom prst="rect">
            <a:avLst/>
          </a:prstGeom>
          <a:noFill/>
          <a:ln w="9525">
            <a:noFill/>
            <a:miter lim="800000"/>
          </a:ln>
        </p:spPr>
      </p:pic>
      <p:pic>
        <p:nvPicPr>
          <p:cNvPr id="3076" name="Picture 4"/>
          <p:cNvPicPr>
            <a:picLocks noChangeAspect="1" noChangeArrowheads="1"/>
          </p:cNvPicPr>
          <p:nvPr>
            <p:custDataLst>
              <p:tags r:id="rId18"/>
            </p:custDataLst>
          </p:nvPr>
        </p:nvPicPr>
        <p:blipFill>
          <a:blip r:embed="rId17"/>
          <a:srcRect t="29247" r="1251" b="27455"/>
          <a:stretch>
            <a:fillRect/>
          </a:stretch>
        </p:blipFill>
        <p:spPr bwMode="auto">
          <a:xfrm>
            <a:off x="6512943" y="4976635"/>
            <a:ext cx="2113471" cy="1329274"/>
          </a:xfrm>
          <a:prstGeom prst="rect">
            <a:avLst/>
          </a:prstGeom>
          <a:noFill/>
          <a:ln w="9525">
            <a:noFill/>
            <a:miter lim="800000"/>
          </a:ln>
        </p:spPr>
      </p:pic>
      <p:sp>
        <p:nvSpPr>
          <p:cNvPr id="12" name="文本框 11"/>
          <p:cNvSpPr txBox="1"/>
          <p:nvPr>
            <p:custDataLst>
              <p:tags r:id="rId19"/>
            </p:custDataLst>
          </p:nvPr>
        </p:nvSpPr>
        <p:spPr>
          <a:xfrm>
            <a:off x="3723640" y="1887855"/>
            <a:ext cx="2316480" cy="521970"/>
          </a:xfrm>
          <a:prstGeom prst="rect">
            <a:avLst/>
          </a:prstGeom>
          <a:solidFill>
            <a:schemeClr val="accent4">
              <a:lumMod val="20000"/>
              <a:lumOff val="80000"/>
            </a:schemeClr>
          </a:solidFill>
        </p:spPr>
        <p:txBody>
          <a:bodyPr wrap="none" rtlCol="0" anchor="t">
            <a:spAutoFit/>
          </a:bodyPr>
          <a:lstStyle/>
          <a:p>
            <a:r>
              <a:rPr lang="zh-CN" altLang="en-US" sz="2800" b="1">
                <a:solidFill>
                  <a:srgbClr val="FF0000"/>
                </a:solidFill>
                <a:latin typeface="言念君子温其如玉" charset="-122"/>
                <a:ea typeface="言念君子温其如玉" charset="-122"/>
                <a:cs typeface="微软雅黑" panose="020b0503020204020204" pitchFamily="34" charset="-122"/>
                <a:sym typeface="宋体" panose="02010600030101010101" pitchFamily="2" charset="-122"/>
              </a:rPr>
              <a:t>最有效</a:t>
            </a:r>
            <a:r>
              <a:rPr lang="zh-CN" altLang="en-US" sz="2800" b="1">
                <a:solidFill>
                  <a:sysClr val="windowText" lastClr="000000"/>
                </a:solidFill>
                <a:latin typeface="言念君子温其如玉" charset="-122"/>
                <a:ea typeface="言念君子温其如玉" charset="-122"/>
                <a:cs typeface="微软雅黑" panose="020b0503020204020204" pitchFamily="34" charset="-122"/>
                <a:sym typeface="宋体" panose="02010600030101010101" pitchFamily="2" charset="-122"/>
              </a:rPr>
              <a:t>的保护</a:t>
            </a:r>
            <a:endParaRPr lang="zh-CN" altLang="en-US" sz="2800">
              <a:latin typeface="言念君子温其如玉" charset="-122"/>
              <a:ea typeface="言念君子温其如玉" charset="-122"/>
            </a:endParaRPr>
          </a:p>
        </p:txBody>
      </p:sp>
      <p:pic>
        <p:nvPicPr>
          <p:cNvPr id="20" name="图片 19"/>
          <p:cNvPicPr>
            <a:picLocks noChangeAspect="1"/>
          </p:cNvPicPr>
          <p:nvPr>
            <p:custDataLst>
              <p:tags r:id="rId21"/>
            </p:custDataLst>
          </p:nvPr>
        </p:nvPicPr>
        <p:blipFill>
          <a:blip r:embed="rId20"/>
          <a:stretch>
            <a:fillRect/>
          </a:stretch>
        </p:blipFill>
        <p:spPr>
          <a:xfrm>
            <a:off x="7936230" y="75565"/>
            <a:ext cx="4257675" cy="2345690"/>
          </a:xfrm>
          <a:prstGeom prst="rect">
            <a:avLst/>
          </a:prstGeom>
        </p:spPr>
      </p:pic>
      <p:sp>
        <p:nvSpPr>
          <p:cNvPr id="21" name="文本框 20"/>
          <p:cNvSpPr txBox="1"/>
          <p:nvPr>
            <p:custDataLst>
              <p:tags r:id="rId22"/>
            </p:custDataLst>
          </p:nvPr>
        </p:nvSpPr>
        <p:spPr>
          <a:xfrm>
            <a:off x="9040254" y="2426732"/>
            <a:ext cx="2481580" cy="368300"/>
          </a:xfrm>
          <a:prstGeom prst="rect">
            <a:avLst/>
          </a:prstGeom>
          <a:noFill/>
        </p:spPr>
        <p:txBody>
          <a:bodyPr wrap="none" rtlCol="0">
            <a:spAutoFit/>
          </a:bodyPr>
          <a:lstStyle/>
          <a:p>
            <a:r>
              <a:rPr lang="zh-CN" altLang="en-US" b="1">
                <a:latin typeface="言念君子温其如玉" charset="-122"/>
                <a:ea typeface="言念君子温其如玉" charset="-122"/>
              </a:rPr>
              <a:t>青海湖鸟岛自然保护区</a:t>
            </a:r>
            <a:endParaRPr lang="zh-CN" altLang="en-US" b="1">
              <a:latin typeface="言念君子温其如玉" charset="-122"/>
              <a:ea typeface="言念君子温其如玉" charset="-122"/>
            </a:endParaRPr>
          </a:p>
        </p:txBody>
      </p:sp>
      <p:sp>
        <p:nvSpPr>
          <p:cNvPr id="24" name="文本框 23"/>
          <p:cNvSpPr txBox="1"/>
          <p:nvPr>
            <p:custDataLst>
              <p:tags r:id="rId23"/>
            </p:custDataLst>
          </p:nvPr>
        </p:nvSpPr>
        <p:spPr>
          <a:xfrm>
            <a:off x="158750" y="4302760"/>
            <a:ext cx="6228080" cy="650875"/>
          </a:xfrm>
          <a:prstGeom prst="rect">
            <a:avLst/>
          </a:prstGeom>
          <a:solidFill>
            <a:schemeClr val="accent4">
              <a:lumMod val="20000"/>
              <a:lumOff val="80000"/>
            </a:schemeClr>
          </a:solidFill>
        </p:spPr>
        <p:txBody>
          <a:bodyPr wrap="none" rtlCol="0" anchor="t">
            <a:spAutoFit/>
          </a:bodyPr>
          <a:lstStyle/>
          <a:p>
            <a:pPr indent="0" algn="just" fontAlgn="auto">
              <a:lnSpc>
                <a:spcPct val="130000"/>
              </a:lnSpc>
            </a:pPr>
            <a:r>
              <a:rPr lang="zh-CN" altLang="en-US" sz="2800" b="1">
                <a:latin typeface="言念君子温其如玉" charset="-122"/>
                <a:ea typeface="言念君子温其如玉" charset="-122"/>
                <a:cs typeface="Arial Black" panose="020b0a04020102020204" charset="0"/>
                <a:sym typeface="+mn-ea"/>
              </a:rPr>
              <a:t>为</a:t>
            </a:r>
            <a:r>
              <a:rPr lang="zh-CN" altLang="en-US" sz="2800" b="1">
                <a:solidFill>
                  <a:srgbClr val="FF0000"/>
                </a:solidFill>
                <a:latin typeface="言念君子温其如玉" charset="-122"/>
                <a:ea typeface="言念君子温其如玉" charset="-122"/>
                <a:cs typeface="Arial Black" panose="020b0a04020102020204" charset="0"/>
                <a:sym typeface="+mn-ea"/>
              </a:rPr>
              <a:t>行将灭绝</a:t>
            </a:r>
            <a:r>
              <a:rPr lang="zh-CN" altLang="en-US" sz="2800" b="1">
                <a:latin typeface="言念君子温其如玉" charset="-122"/>
                <a:ea typeface="言念君子温其如玉" charset="-122"/>
                <a:cs typeface="Arial Black" panose="020b0a04020102020204" charset="0"/>
                <a:sym typeface="+mn-ea"/>
              </a:rPr>
              <a:t>的物种提供</a:t>
            </a:r>
            <a:r>
              <a:rPr lang="zh-CN" altLang="en-US" sz="2800" b="1">
                <a:solidFill>
                  <a:srgbClr val="FF0000"/>
                </a:solidFill>
                <a:latin typeface="言念君子温其如玉" charset="-122"/>
                <a:ea typeface="言念君子温其如玉" charset="-122"/>
                <a:cs typeface="Arial Black" panose="020b0a04020102020204" charset="0"/>
                <a:sym typeface="+mn-ea"/>
              </a:rPr>
              <a:t>最后的生存机会</a:t>
            </a:r>
            <a:endParaRPr lang="zh-CN" altLang="en-US" sz="2800">
              <a:latin typeface="言念君子温其如玉" charset="-122"/>
              <a:ea typeface="言念君子温其如玉" charset="-122"/>
            </a:endParaRPr>
          </a:p>
        </p:txBody>
      </p:sp>
      <p:sp>
        <p:nvSpPr>
          <p:cNvPr id="25" name="矩形 24"/>
          <p:cNvSpPr/>
          <p:nvPr>
            <p:custDataLst>
              <p:tags r:id="rId24"/>
            </p:custDataLst>
          </p:nvPr>
        </p:nvSpPr>
        <p:spPr>
          <a:xfrm>
            <a:off x="700405" y="3349625"/>
            <a:ext cx="5339715" cy="953135"/>
          </a:xfrm>
          <a:prstGeom prst="rect">
            <a:avLst/>
          </a:prstGeom>
        </p:spPr>
        <p:txBody>
          <a:bodyPr wrap="square">
            <a:spAutoFit/>
          </a:bodyPr>
          <a:lstStyle/>
          <a:p>
            <a:r>
              <a:rPr lang="zh-CN" altLang="en-US" sz="2800" b="1" smtClean="0">
                <a:latin typeface="言念君子温其如玉" charset="-122"/>
                <a:ea typeface="言念君子温其如玉" charset="-122"/>
                <a:cs typeface="言念君子温其如玉" charset="-122"/>
              </a:rPr>
              <a:t>    </a:t>
            </a:r>
            <a:r>
              <a:rPr lang="zh-CN" altLang="en-US" sz="2800" b="1" smtClean="0">
                <a:latin typeface="言念君子温其如玉" charset="-122"/>
                <a:ea typeface="言念君子温其如玉" charset="-122"/>
                <a:cs typeface="言念君子温其如玉" charset="-122"/>
                <a:sym typeface="+mn-ea"/>
              </a:rPr>
              <a:t>例如：建立植物园、动物园、濒危动植物繁育中心等</a:t>
            </a:r>
            <a:endParaRPr lang="zh-CN" altLang="en-US" sz="2800" b="1">
              <a:latin typeface="言念君子温其如玉" charset="-122"/>
              <a:ea typeface="言念君子温其如玉" charset="-122"/>
              <a:cs typeface="言念君子温其如玉"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500"/>
                                        <p:tgtEl>
                                          <p:spTgt spid="3"/>
                                        </p:tgtEl>
                                      </p:cBhvr>
                                    </p:animEffect>
                                  </p:childTnLst>
                                </p:cTn>
                              </p:par>
                              <p:par>
                                <p:cTn id="8" presetID="4" presetClass="entr" presetSubtype="16" fill="hold" grpId="1"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ox(in)">
                                      <p:cBhvr>
                                        <p:cTn id="10" dur="500"/>
                                        <p:tgtEl>
                                          <p:spTgt spid="4"/>
                                        </p:tgtEl>
                                      </p:cBhvr>
                                    </p:animEffect>
                                  </p:childTnLst>
                                </p:cTn>
                              </p:par>
                            </p:childTnLst>
                          </p:cTn>
                        </p:par>
                      </p:childTnLst>
                    </p:cTn>
                  </p:par>
                  <p:par>
                    <p:cTn id="11" fill="hold" nodeType="clickPar">
                      <p:stCondLst>
                        <p:cond delay="indefinite"/>
                      </p:stCondLst>
                      <p:childTnLst>
                        <p:par>
                          <p:cTn id="12" fill="hold" nodeType="afterGroup">
                            <p:stCondLst>
                              <p:cond delay="0"/>
                            </p:stCondLst>
                            <p:childTnLst>
                              <p:par>
                                <p:cTn id="13" presetID="4" presetClass="entr" presetSubtype="16" fill="hold" grpId="4"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ox(in)">
                                      <p:cBhvr>
                                        <p:cTn id="15" dur="500"/>
                                        <p:tgtEl>
                                          <p:spTgt spid="7"/>
                                        </p:tgtEl>
                                      </p:cBhvr>
                                    </p:animEffect>
                                  </p:childTnLst>
                                </p:cTn>
                              </p:par>
                              <p:par>
                                <p:cTn id="16" presetID="1"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after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afterGroup">
                            <p:stCondLst>
                              <p:cond delay="0"/>
                            </p:stCondLst>
                            <p:childTnLst>
                              <p:par>
                                <p:cTn id="26" presetID="4" presetClass="entr" presetSubtype="16" fill="hold" grpId="6"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ox(in)">
                                      <p:cBhvr>
                                        <p:cTn id="28" dur="500"/>
                                        <p:tgtEl>
                                          <p:spTgt spid="10"/>
                                        </p:tgtEl>
                                      </p:cBhvr>
                                    </p:animEffect>
                                  </p:childTnLst>
                                </p:cTn>
                              </p:par>
                              <p:par>
                                <p:cTn id="29" presetID="4" presetClass="entr" presetSubtype="16"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ox(in)">
                                      <p:cBhvr>
                                        <p:cTn id="31" dur="500"/>
                                        <p:tgtEl>
                                          <p:spTgt spid="14"/>
                                        </p:tgtEl>
                                      </p:cBhvr>
                                    </p:animEffect>
                                  </p:childTnLst>
                                </p:cTn>
                              </p:par>
                              <p:par>
                                <p:cTn id="32" presetID="4" presetClass="entr" presetSubtype="16" fill="hold" nodeType="withEffect">
                                  <p:stCondLst>
                                    <p:cond delay="0"/>
                                  </p:stCondLst>
                                  <p:childTnLst>
                                    <p:set>
                                      <p:cBhvr>
                                        <p:cTn id="33" dur="1" fill="hold">
                                          <p:stCondLst>
                                            <p:cond delay="0"/>
                                          </p:stCondLst>
                                        </p:cTn>
                                        <p:tgtEl>
                                          <p:spTgt spid="3074"/>
                                        </p:tgtEl>
                                        <p:attrNameLst>
                                          <p:attrName>style.visibility</p:attrName>
                                        </p:attrNameLst>
                                      </p:cBhvr>
                                      <p:to>
                                        <p:strVal val="visible"/>
                                      </p:to>
                                    </p:set>
                                    <p:animEffect transition="in" filter="box(in)">
                                      <p:cBhvr>
                                        <p:cTn id="34" dur="500"/>
                                        <p:tgtEl>
                                          <p:spTgt spid="3074"/>
                                        </p:tgtEl>
                                      </p:cBhvr>
                                    </p:animEffect>
                                  </p:childTnLst>
                                </p:cTn>
                              </p:par>
                              <p:par>
                                <p:cTn id="35" presetID="4" presetClass="entr" presetSubtype="16" fill="hold" nodeType="withEffect">
                                  <p:stCondLst>
                                    <p:cond delay="0"/>
                                  </p:stCondLst>
                                  <p:childTnLst>
                                    <p:set>
                                      <p:cBhvr>
                                        <p:cTn id="36" dur="1" fill="hold">
                                          <p:stCondLst>
                                            <p:cond delay="0"/>
                                          </p:stCondLst>
                                        </p:cTn>
                                        <p:tgtEl>
                                          <p:spTgt spid="3076"/>
                                        </p:tgtEl>
                                        <p:attrNameLst>
                                          <p:attrName>style.visibility</p:attrName>
                                        </p:attrNameLst>
                                      </p:cBhvr>
                                      <p:to>
                                        <p:strVal val="visible"/>
                                      </p:to>
                                    </p:set>
                                    <p:animEffect transition="in" filter="box(in)">
                                      <p:cBhvr>
                                        <p:cTn id="37" dur="500"/>
                                        <p:tgtEl>
                                          <p:spTgt spid="3076"/>
                                        </p:tgtEl>
                                      </p:cBhvr>
                                    </p:animEffect>
                                  </p:childTnLst>
                                </p:cTn>
                              </p:par>
                              <p:par>
                                <p:cTn id="38" presetID="4" presetClass="entr" presetSubtype="16"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box(in)">
                                      <p:cBhvr>
                                        <p:cTn id="40" dur="500"/>
                                        <p:tgtEl>
                                          <p:spTgt spid="11"/>
                                        </p:tgtEl>
                                      </p:cBhvr>
                                    </p:animEffect>
                                  </p:childTnLst>
                                </p:cTn>
                              </p:par>
                              <p:par>
                                <p:cTn id="41" presetID="4" presetClass="entr" presetSubtype="16" fill="hold" nodeType="withEffect">
                                  <p:stCondLst>
                                    <p:cond delay="0"/>
                                  </p:stCondLst>
                                  <p:childTnLst>
                                    <p:set>
                                      <p:cBhvr>
                                        <p:cTn id="42" dur="1" fill="hold">
                                          <p:stCondLst>
                                            <p:cond delay="0"/>
                                          </p:stCondLst>
                                        </p:cTn>
                                        <p:tgtEl>
                                          <p:spTgt spid="3075"/>
                                        </p:tgtEl>
                                        <p:attrNameLst>
                                          <p:attrName>style.visibility</p:attrName>
                                        </p:attrNameLst>
                                      </p:cBhvr>
                                      <p:to>
                                        <p:strVal val="visible"/>
                                      </p:to>
                                    </p:set>
                                    <p:animEffect transition="in" filter="box(in)">
                                      <p:cBhvr>
                                        <p:cTn id="43" dur="500"/>
                                        <p:tgtEl>
                                          <p:spTgt spid="3075"/>
                                        </p:tgtEl>
                                      </p:cBhvr>
                                    </p:animEffect>
                                  </p:childTnLst>
                                </p:cTn>
                              </p:par>
                            </p:childTnLst>
                          </p:cTn>
                        </p:par>
                      </p:childTnLst>
                    </p:cTn>
                  </p:par>
                  <p:par>
                    <p:cTn id="44" fill="hold" nodeType="clickPar">
                      <p:stCondLst>
                        <p:cond delay="indefinite"/>
                      </p:stCondLst>
                      <p:childTnLst>
                        <p:par>
                          <p:cTn id="45" fill="hold" nodeType="afterGroup">
                            <p:stCondLst>
                              <p:cond delay="0"/>
                            </p:stCondLst>
                            <p:childTnLst>
                              <p:par>
                                <p:cTn id="46" presetID="2" presetClass="entr" presetSubtype="4" fill="hold" grpId="2" nodeType="click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additive="base">
                                        <p:cTn id="48" dur="500" fill="hold"/>
                                        <p:tgtEl>
                                          <p:spTgt spid="25"/>
                                        </p:tgtEl>
                                        <p:attrNameLst>
                                          <p:attrName>ppt_x</p:attrName>
                                        </p:attrNameLst>
                                      </p:cBhvr>
                                      <p:tavLst>
                                        <p:tav tm="0">
                                          <p:val>
                                            <p:strVal val="#ppt_x"/>
                                          </p:val>
                                        </p:tav>
                                        <p:tav tm="100000">
                                          <p:val>
                                            <p:strVal val="#ppt_x"/>
                                          </p:val>
                                        </p:tav>
                                      </p:tavLst>
                                    </p:anim>
                                    <p:anim calcmode="lin" valueType="num">
                                      <p:cBhvr additive="base">
                                        <p:cTn id="49"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50" fill="hold" nodeType="clickPar">
                      <p:stCondLst>
                        <p:cond delay="indefinite"/>
                      </p:stCondLst>
                      <p:childTnLst>
                        <p:par>
                          <p:cTn id="51" fill="hold" nodeType="afterGroup">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24"/>
                                        </p:tgtEl>
                                        <p:attrNameLst>
                                          <p:attrName>style.visibility</p:attrName>
                                        </p:attrNameLst>
                                      </p:cBhvr>
                                      <p:to>
                                        <p:strVal val="visible"/>
                                      </p:to>
                                    </p:set>
                                  </p:childTnLst>
                                </p:cTn>
                              </p:par>
                            </p:childTnLst>
                          </p:cTn>
                        </p:par>
                      </p:childTnLst>
                    </p:cTn>
                  </p:par>
                  <p:par>
                    <p:cTn id="54" fill="hold" nodeType="clickPar">
                      <p:stCondLst>
                        <p:cond delay="indefinite"/>
                      </p:stCondLst>
                      <p:childTnLst>
                        <p:par>
                          <p:cTn id="55" fill="hold" nodeType="afterGroup">
                            <p:stCondLst>
                              <p:cond delay="0"/>
                            </p:stCondLst>
                            <p:childTnLst>
                              <p:par>
                                <p:cTn id="56" presetID="2" presetClass="entr" presetSubtype="4" fill="hold" grpId="2" nodeType="clickEffect">
                                  <p:stCondLst>
                                    <p:cond delay="0"/>
                                  </p:stCondLst>
                                  <p:childTnLst>
                                    <p:set>
                                      <p:cBhvr>
                                        <p:cTn id="57" dur="1" fill="hold">
                                          <p:stCondLst>
                                            <p:cond delay="0"/>
                                          </p:stCondLst>
                                        </p:cTn>
                                        <p:tgtEl>
                                          <p:spTgt spid="5"/>
                                        </p:tgtEl>
                                        <p:attrNameLst>
                                          <p:attrName>style.visibility</p:attrName>
                                        </p:attrNameLst>
                                      </p:cBhvr>
                                      <p:to>
                                        <p:strVal val="visible"/>
                                      </p:to>
                                    </p:set>
                                    <p:anim calcmode="lin" valueType="num">
                                      <p:cBhvr additive="base">
                                        <p:cTn id="58" dur="500" fill="hold"/>
                                        <p:tgtEl>
                                          <p:spTgt spid="5"/>
                                        </p:tgtEl>
                                        <p:attrNameLst>
                                          <p:attrName>ppt_x</p:attrName>
                                        </p:attrNameLst>
                                      </p:cBhvr>
                                      <p:tavLst>
                                        <p:tav tm="0">
                                          <p:val>
                                            <p:strVal val="#ppt_x"/>
                                          </p:val>
                                        </p:tav>
                                        <p:tav tm="100000">
                                          <p:val>
                                            <p:strVal val="#ppt_x"/>
                                          </p:val>
                                        </p:tav>
                                      </p:tavLst>
                                    </p:anim>
                                    <p:anim calcmode="lin" valueType="num">
                                      <p:cBhvr additive="base">
                                        <p:cTn id="5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1"/>
      <p:bldP spid="5" grpId="2"/>
      <p:bldP spid="7" grpId="4"/>
      <p:bldP spid="10" grpId="6"/>
      <p:bldP spid="12" grpId="0"/>
      <p:bldP spid="21" grpId="0"/>
      <p:bldP spid="24" grpId="0"/>
      <p:bldP spid="25" grpId="2"/>
    </p:bldLst>
  </p:timing>
</p:sld>
</file>

<file path=ppt/slides/slide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4" name="矩形 3"/>
          <p:cNvSpPr/>
          <p:nvPr>
            <p:custDataLst>
              <p:tags r:id="rId3"/>
            </p:custDataLst>
          </p:nvPr>
        </p:nvSpPr>
        <p:spPr>
          <a:xfrm>
            <a:off x="1360805" y="367030"/>
            <a:ext cx="1860550" cy="607695"/>
          </a:xfrm>
          <a:prstGeom prst="rect">
            <a:avLst/>
          </a:prstGeom>
        </p:spPr>
        <p:txBody>
          <a:bodyPr wrap="square">
            <a:spAutoFit/>
          </a:bodyPr>
          <a:lstStyle/>
          <a:p>
            <a:pPr marL="0" marR="0" lvl="0" indent="0" algn="just" defTabSz="914400" rtl="0" eaLnBrk="1" fontAlgn="auto" latinLnBrk="0" hangingPunct="1">
              <a:lnSpc>
                <a:spcPct val="120000"/>
              </a:lnSpc>
              <a:spcBef>
                <a:spcPct val="0"/>
              </a:spcBef>
              <a:spcAft>
                <a:spcPct val="0"/>
              </a:spcAft>
              <a:buClrTx/>
              <a:buSzTx/>
              <a:buFontTx/>
              <a:buNone/>
              <a:tabLst>
                <a:tab pos="1599565"/>
              </a:tabLst>
              <a:defRPr/>
            </a:pPr>
            <a:r>
              <a:rPr kumimoji="0" lang="zh-CN" altLang="zh-CN" sz="2800" b="1" i="0" u="none" strike="noStrike" kern="100" cap="none" spc="0" normalizeH="0" baseline="0" noProof="0">
                <a:ln>
                  <a:noFill/>
                </a:ln>
                <a:solidFill>
                  <a:schemeClr val="accent5">
                    <a:lumMod val="75000"/>
                  </a:schemeClr>
                </a:solidFill>
                <a:effectLst/>
                <a:uLnTx/>
                <a:uFillTx/>
                <a:latin typeface="言念君子温其如玉" charset="-122"/>
                <a:ea typeface="言念君子温其如玉" charset="-122"/>
                <a:cs typeface="言念君子温其如玉" charset="-122"/>
              </a:rPr>
              <a:t>①关键</a:t>
            </a:r>
            <a:r>
              <a:rPr kumimoji="0" lang="en-US" altLang="zh-CN" sz="2800" b="1" i="0" u="none" strike="noStrike" kern="100" cap="none" spc="0" normalizeH="0" baseline="0" noProof="0">
                <a:ln>
                  <a:noFill/>
                </a:ln>
                <a:solidFill>
                  <a:schemeClr val="accent5">
                    <a:lumMod val="75000"/>
                  </a:schemeClr>
                </a:solidFill>
                <a:effectLst/>
                <a:uLnTx/>
                <a:uFillTx/>
                <a:latin typeface="言念君子温其如玉" charset="-122"/>
                <a:ea typeface="言念君子温其如玉" charset="-122"/>
                <a:cs typeface="言念君子温其如玉" charset="-122"/>
              </a:rPr>
              <a:t>:</a:t>
            </a:r>
            <a:endParaRPr kumimoji="0" lang="en-US" altLang="zh-CN" sz="2800" b="1" i="0" u="none" strike="noStrike" kern="100" cap="none" spc="0" normalizeH="0" baseline="0" noProof="0">
              <a:ln>
                <a:noFill/>
              </a:ln>
              <a:solidFill>
                <a:schemeClr val="accent5">
                  <a:lumMod val="75000"/>
                </a:schemeClr>
              </a:solidFill>
              <a:effectLst/>
              <a:uLnTx/>
              <a:uFillTx/>
              <a:latin typeface="言念君子温其如玉" charset="-122"/>
              <a:ea typeface="言念君子温其如玉" charset="-122"/>
              <a:cs typeface="言念君子温其如玉" charset="-122"/>
            </a:endParaRPr>
          </a:p>
        </p:txBody>
      </p:sp>
      <p:sp>
        <p:nvSpPr>
          <p:cNvPr id="2" name="文本框 1"/>
          <p:cNvSpPr txBox="1"/>
          <p:nvPr>
            <p:custDataLst>
              <p:tags r:id="rId4"/>
            </p:custDataLst>
          </p:nvPr>
        </p:nvSpPr>
        <p:spPr>
          <a:xfrm>
            <a:off x="2713355" y="497205"/>
            <a:ext cx="4805680" cy="521970"/>
          </a:xfrm>
          <a:prstGeom prst="rect">
            <a:avLst/>
          </a:prstGeom>
          <a:noFill/>
        </p:spPr>
        <p:txBody>
          <a:bodyPr wrap="none" rtlCol="0">
            <a:spAutoFit/>
          </a:bodyPr>
          <a:lstStyle/>
          <a:p>
            <a:pPr algn="l"/>
            <a:r>
              <a:rPr lang="zh-CN" altLang="zh-CN" sz="2800" b="1" kern="100" noProof="0">
                <a:ln>
                  <a:noFill/>
                </a:ln>
                <a:solidFill>
                  <a:srgbClr val="FF0000"/>
                </a:solidFill>
                <a:effectLst/>
                <a:uLnTx/>
                <a:uFillTx/>
                <a:latin typeface="言念君子温其如玉" charset="-122"/>
                <a:ea typeface="言念君子温其如玉" charset="-122"/>
                <a:cs typeface="Times New Roman" panose="02020603050405020304"/>
                <a:sym typeface="+mn-ea"/>
              </a:rPr>
              <a:t>协调好人与生态环境的关系。</a:t>
            </a:r>
            <a:endParaRPr kumimoji="0" lang="zh-CN" altLang="zh-CN" sz="2800" b="1" i="0" u="none" strike="noStrike" kern="100" cap="none" spc="0" normalizeH="0" baseline="0" noProof="0">
              <a:ln>
                <a:noFill/>
              </a:ln>
              <a:solidFill>
                <a:srgbClr val="FF0000"/>
              </a:solidFill>
              <a:effectLst/>
              <a:uLnTx/>
              <a:uFillTx/>
              <a:latin typeface="言念君子温其如玉" charset="-122"/>
              <a:ea typeface="言念君子温其如玉" charset="-122"/>
              <a:cs typeface="Times New Roman" panose="02020603050405020304"/>
              <a:sym typeface="+mn-ea"/>
            </a:endParaRPr>
          </a:p>
        </p:txBody>
      </p:sp>
      <p:sp>
        <p:nvSpPr>
          <p:cNvPr id="53250" name="矩形 9"/>
          <p:cNvSpPr/>
          <p:nvPr>
            <p:custDataLst>
              <p:tags r:id="rId5"/>
            </p:custDataLst>
          </p:nvPr>
        </p:nvSpPr>
        <p:spPr>
          <a:xfrm>
            <a:off x="2713355" y="1697355"/>
            <a:ext cx="6282690" cy="1124585"/>
          </a:xfrm>
          <a:prstGeom prst="rect">
            <a:avLst/>
          </a:prstGeom>
          <a:noFill/>
          <a:ln w="9525">
            <a:noFill/>
          </a:ln>
        </p:spPr>
        <p:txBody>
          <a:bodyPr wrap="square" anchor="t" anchorCtr="0">
            <a:spAutoFit/>
          </a:bodyPr>
          <a:lstStyle/>
          <a:p>
            <a:pPr>
              <a:lnSpc>
                <a:spcPct val="120000"/>
              </a:lnSpc>
            </a:pPr>
            <a:r>
              <a:rPr lang="zh-CN" altLang="en-US" sz="2800" b="1">
                <a:solidFill>
                  <a:srgbClr val="FF0000"/>
                </a:solidFill>
                <a:latin typeface="言念君子温其如玉" charset="-122"/>
                <a:ea typeface="言念君子温其如玉" charset="-122"/>
                <a:cs typeface="言念君子温其如玉" charset="-122"/>
              </a:rPr>
              <a:t>反对盲目地、掠夺式开发和利用，提倡</a:t>
            </a:r>
            <a:r>
              <a:rPr lang="en-US" altLang="zh-CN" sz="2800" b="1">
                <a:solidFill>
                  <a:schemeClr val="accent4">
                    <a:lumMod val="50000"/>
                  </a:schemeClr>
                </a:solidFill>
                <a:latin typeface="言念君子温其如玉" charset="-122"/>
                <a:ea typeface="言念君子温其如玉" charset="-122"/>
                <a:cs typeface="言念君子温其如玉" charset="-122"/>
              </a:rPr>
              <a:t>“</a:t>
            </a:r>
            <a:r>
              <a:rPr lang="zh-CN" altLang="en-US" sz="2800" b="1">
                <a:solidFill>
                  <a:schemeClr val="accent4">
                    <a:lumMod val="50000"/>
                  </a:schemeClr>
                </a:solidFill>
                <a:latin typeface="言念君子温其如玉" charset="-122"/>
                <a:ea typeface="言念君子温其如玉" charset="-122"/>
                <a:cs typeface="言念君子温其如玉" charset="-122"/>
              </a:rPr>
              <a:t>合理利用就是最好的保护</a:t>
            </a:r>
            <a:r>
              <a:rPr lang="en-US" altLang="zh-CN" sz="2800" b="1">
                <a:solidFill>
                  <a:schemeClr val="accent4">
                    <a:lumMod val="50000"/>
                  </a:schemeClr>
                </a:solidFill>
                <a:latin typeface="言念君子温其如玉" charset="-122"/>
                <a:ea typeface="言念君子温其如玉" charset="-122"/>
                <a:cs typeface="言念君子温其如玉" charset="-122"/>
              </a:rPr>
              <a:t>”</a:t>
            </a:r>
            <a:endParaRPr lang="en-US" altLang="zh-CN" sz="2800" b="1">
              <a:ln>
                <a:noFill/>
              </a:ln>
              <a:solidFill>
                <a:schemeClr val="accent4">
                  <a:lumMod val="50000"/>
                </a:schemeClr>
              </a:solidFill>
              <a:highlight>
                <a:srgbClr val="FFFF00"/>
              </a:highlight>
              <a:latin typeface="言念君子温其如玉" charset="-122"/>
              <a:ea typeface="言念君子温其如玉" charset="-122"/>
              <a:cs typeface="言念君子温其如玉" charset="-122"/>
            </a:endParaRPr>
          </a:p>
        </p:txBody>
      </p:sp>
      <p:sp>
        <p:nvSpPr>
          <p:cNvPr id="53253" name="文本框 3"/>
          <p:cNvSpPr/>
          <p:nvPr>
            <p:custDataLst>
              <p:tags r:id="rId6"/>
            </p:custDataLst>
          </p:nvPr>
        </p:nvSpPr>
        <p:spPr>
          <a:xfrm>
            <a:off x="1344930" y="1750060"/>
            <a:ext cx="1368425" cy="521970"/>
          </a:xfrm>
          <a:prstGeom prst="rect">
            <a:avLst/>
          </a:prstGeom>
          <a:noFill/>
          <a:ln w="9525">
            <a:noFill/>
          </a:ln>
        </p:spPr>
        <p:txBody>
          <a:bodyPr wrap="none" anchor="t" anchorCtr="0">
            <a:spAutoFit/>
          </a:bodyPr>
          <a:lstStyle/>
          <a:p>
            <a:r>
              <a:rPr lang="zh-CN" altLang="en-US" sz="2800" b="1">
                <a:solidFill>
                  <a:schemeClr val="accent5">
                    <a:lumMod val="75000"/>
                  </a:schemeClr>
                </a:solidFill>
                <a:latin typeface="言念君子温其如玉" charset="-122"/>
                <a:ea typeface="言念君子温其如玉" charset="-122"/>
                <a:cs typeface="言念君子温其如玉" charset="-122"/>
              </a:rPr>
              <a:t>②实质</a:t>
            </a:r>
            <a:r>
              <a:rPr lang="en-US" altLang="zh-CN" sz="2800" b="1">
                <a:solidFill>
                  <a:schemeClr val="accent5">
                    <a:lumMod val="75000"/>
                  </a:schemeClr>
                </a:solidFill>
                <a:latin typeface="言念君子温其如玉" charset="-122"/>
                <a:ea typeface="言念君子温其如玉" charset="-122"/>
                <a:cs typeface="言念君子温其如玉" charset="-122"/>
              </a:rPr>
              <a:t>:</a:t>
            </a:r>
            <a:endParaRPr lang="en-US" altLang="zh-CN" sz="2800" b="1">
              <a:solidFill>
                <a:schemeClr val="accent5">
                  <a:lumMod val="75000"/>
                </a:schemeClr>
              </a:solidFill>
              <a:latin typeface="言念君子温其如玉" charset="-122"/>
              <a:ea typeface="言念君子温其如玉" charset="-122"/>
              <a:cs typeface="言念君子温其如玉" charset="-122"/>
            </a:endParaRPr>
          </a:p>
        </p:txBody>
      </p:sp>
      <p:sp>
        <p:nvSpPr>
          <p:cNvPr id="53254" name="文本框 4"/>
          <p:cNvSpPr/>
          <p:nvPr>
            <p:custDataLst>
              <p:tags r:id="rId7"/>
            </p:custDataLst>
          </p:nvPr>
        </p:nvSpPr>
        <p:spPr>
          <a:xfrm>
            <a:off x="1605280" y="3136900"/>
            <a:ext cx="9745980" cy="1038860"/>
          </a:xfrm>
          <a:prstGeom prst="rect">
            <a:avLst/>
          </a:prstGeom>
          <a:noFill/>
          <a:ln w="9525">
            <a:noFill/>
          </a:ln>
        </p:spPr>
        <p:txBody>
          <a:bodyPr wrap="square" anchor="t" anchorCtr="0">
            <a:spAutoFit/>
          </a:bodyPr>
          <a:lstStyle/>
          <a:p>
            <a:pPr>
              <a:lnSpc>
                <a:spcPct val="110000"/>
              </a:lnSpc>
            </a:pPr>
            <a:r>
              <a:rPr lang="en-US" altLang="zh-CN" sz="2800" b="1">
                <a:latin typeface="言念君子温其如玉" charset="-122"/>
                <a:ea typeface="言念君子温其如玉" charset="-122"/>
                <a:cs typeface="言念君子温其如玉" charset="-122"/>
              </a:rPr>
              <a:t>    </a:t>
            </a:r>
            <a:r>
              <a:rPr lang="zh-CN" altLang="en-US" sz="2800" b="1">
                <a:latin typeface="言念君子温其如玉" charset="-122"/>
                <a:ea typeface="言念君子温其如玉" charset="-122"/>
                <a:cs typeface="言念君子温其如玉" charset="-122"/>
              </a:rPr>
              <a:t>我国今年来规定</a:t>
            </a:r>
            <a:r>
              <a:rPr lang="zh-CN" altLang="en-US" sz="2800" b="1">
                <a:solidFill>
                  <a:schemeClr val="accent1"/>
                </a:solidFill>
                <a:latin typeface="言念君子温其如玉" charset="-122"/>
                <a:ea typeface="言念君子温其如玉" charset="-122"/>
                <a:cs typeface="言念君子温其如玉" charset="-122"/>
              </a:rPr>
              <a:t>禁渔区</a:t>
            </a:r>
            <a:r>
              <a:rPr lang="zh-CN" altLang="en-US" sz="2800" b="1">
                <a:latin typeface="言念君子温其如玉" charset="-122"/>
                <a:ea typeface="言念君子温其如玉" charset="-122"/>
                <a:cs typeface="言念君子温其如玉" charset="-122"/>
              </a:rPr>
              <a:t>和</a:t>
            </a:r>
            <a:r>
              <a:rPr lang="zh-CN" altLang="en-US" sz="2800" b="1">
                <a:solidFill>
                  <a:schemeClr val="accent1"/>
                </a:solidFill>
                <a:latin typeface="言念君子温其如玉" charset="-122"/>
                <a:ea typeface="言念君子温其如玉" charset="-122"/>
                <a:cs typeface="言念君子温其如玉" charset="-122"/>
              </a:rPr>
              <a:t>休渔期</a:t>
            </a:r>
            <a:r>
              <a:rPr lang="zh-CN" altLang="en-US" sz="2800" b="1">
                <a:latin typeface="言念君子温其如玉" charset="-122"/>
                <a:ea typeface="言念君子温其如玉" charset="-122"/>
                <a:cs typeface="言念君子温其如玉" charset="-122"/>
              </a:rPr>
              <a:t>，大力开展退耕还林、还草、还湖等措施，已经开始显现出保护动物多样性的成效。</a:t>
            </a:r>
            <a:endParaRPr lang="zh-CN" altLang="en-US" sz="2800" b="1">
              <a:latin typeface="言念君子温其如玉" charset="-122"/>
              <a:ea typeface="言念君子温其如玉" charset="-122"/>
              <a:cs typeface="言念君子温其如玉" charset="-122"/>
            </a:endParaRPr>
          </a:p>
        </p:txBody>
      </p:sp>
      <p:pic>
        <p:nvPicPr>
          <p:cNvPr id="3" name="图片 2"/>
          <p:cNvPicPr>
            <a:picLocks noChangeAspect="1"/>
          </p:cNvPicPr>
          <p:nvPr>
            <p:custDataLst>
              <p:tags r:id="rId9"/>
            </p:custDataLst>
          </p:nvPr>
        </p:nvPicPr>
        <p:blipFill>
          <a:blip r:embed="rId8"/>
          <a:stretch>
            <a:fillRect/>
          </a:stretch>
        </p:blipFill>
        <p:spPr>
          <a:xfrm>
            <a:off x="6057265" y="4121150"/>
            <a:ext cx="5917565" cy="2736850"/>
          </a:xfrm>
          <a:prstGeom prst="rect">
            <a:avLst/>
          </a:prstGeom>
        </p:spPr>
      </p:pic>
      <p:sp>
        <p:nvSpPr>
          <p:cNvPr id="10" name="文本框 9"/>
          <p:cNvSpPr txBox="1"/>
          <p:nvPr>
            <p:custDataLst>
              <p:tags r:id="rId10"/>
            </p:custDataLst>
          </p:nvPr>
        </p:nvSpPr>
        <p:spPr>
          <a:xfrm>
            <a:off x="7120757" y="6209751"/>
            <a:ext cx="3535680" cy="460375"/>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chemeClr val="accent1"/>
                </a:solidFill>
                <a:effectLst/>
                <a:uLnTx/>
                <a:uFillTx/>
                <a:latin typeface="言念君子温其如玉" charset="-122"/>
                <a:ea typeface="言念君子温其如玉" charset="-122"/>
                <a:cs typeface="+mn-cs"/>
              </a:rPr>
              <a:t>休渔期停泊在港口的鱼船</a:t>
            </a:r>
            <a:endParaRPr kumimoji="0" lang="zh-CN" altLang="en-US" sz="2400" b="1" i="0" u="none" strike="noStrike" kern="1200" cap="none" spc="0" normalizeH="0" baseline="0" noProof="0">
              <a:ln>
                <a:noFill/>
              </a:ln>
              <a:solidFill>
                <a:schemeClr val="accent1"/>
              </a:solidFill>
              <a:effectLst/>
              <a:uLnTx/>
              <a:uFillTx/>
              <a:latin typeface="言念君子温其如玉" charset="-122"/>
              <a:ea typeface="言念君子温其如玉" charset="-122"/>
              <a:cs typeface="+mn-cs"/>
            </a:endParaRPr>
          </a:p>
        </p:txBody>
      </p:sp>
      <p:sp>
        <p:nvSpPr>
          <p:cNvPr id="6" name="矩形 5"/>
          <p:cNvSpPr/>
          <p:nvPr>
            <p:custDataLst>
              <p:tags r:id="rId11"/>
            </p:custDataLst>
          </p:nvPr>
        </p:nvSpPr>
        <p:spPr>
          <a:xfrm>
            <a:off x="565150" y="365760"/>
            <a:ext cx="335280" cy="4018915"/>
          </a:xfrm>
          <a:prstGeom prst="rect">
            <a:avLst/>
          </a:prstGeom>
        </p:spPr>
        <p:txBody>
          <a:bodyPr wrap="square">
            <a:spAutoFit/>
          </a:bodyPr>
          <a:lstStyle/>
          <a:p>
            <a:pPr algn="ctr">
              <a:lnSpc>
                <a:spcPct val="114000"/>
              </a:lnSpc>
              <a:spcBef>
                <a:spcPct val="0"/>
              </a:spcBef>
            </a:pPr>
            <a:r>
              <a:rPr lang="zh-CN" altLang="en-US" sz="3200" b="1" smtClean="0">
                <a:effectLst>
                  <a:outerShdw blurRad="38100" dist="38100" dir="2700000" algn="tl">
                    <a:srgbClr val="000000">
                      <a:alpha val="43137"/>
                    </a:srgbClr>
                  </a:outerShdw>
                </a:effectLst>
                <a:latin typeface="言念君子温其如玉" charset="-122"/>
                <a:ea typeface="言念君子温其如玉" charset="-122"/>
              </a:rPr>
              <a:t>保护生物</a:t>
            </a:r>
            <a:endParaRPr lang="en-US" altLang="zh-CN" sz="3200" b="1" smtClean="0">
              <a:effectLst>
                <a:outerShdw blurRad="38100" dist="38100" dir="2700000" algn="tl">
                  <a:srgbClr val="000000">
                    <a:alpha val="43137"/>
                  </a:srgbClr>
                </a:outerShdw>
              </a:effectLst>
              <a:latin typeface="言念君子温其如玉" charset="-122"/>
              <a:ea typeface="言念君子温其如玉" charset="-122"/>
            </a:endParaRPr>
          </a:p>
          <a:p>
            <a:pPr algn="ctr">
              <a:lnSpc>
                <a:spcPct val="114000"/>
              </a:lnSpc>
              <a:spcBef>
                <a:spcPct val="0"/>
              </a:spcBef>
            </a:pPr>
            <a:r>
              <a:rPr lang="zh-CN" altLang="en-US" sz="3200" b="1" smtClean="0">
                <a:effectLst>
                  <a:outerShdw blurRad="38100" dist="38100" dir="2700000" algn="tl">
                    <a:srgbClr val="000000">
                      <a:alpha val="43137"/>
                    </a:srgbClr>
                  </a:outerShdw>
                </a:effectLst>
                <a:latin typeface="言念君子温其如玉" charset="-122"/>
                <a:ea typeface="言念君子温其如玉" charset="-122"/>
              </a:rPr>
              <a:t>多样性</a:t>
            </a:r>
            <a:endParaRPr lang="zh-CN" altLang="en-US" sz="3200" b="1">
              <a:effectLst>
                <a:outerShdw blurRad="38100" dist="38100" dir="2700000" algn="tl">
                  <a:srgbClr val="000000">
                    <a:alpha val="43137"/>
                  </a:srgbClr>
                </a:outerShdw>
              </a:effectLst>
              <a:latin typeface="言念君子温其如玉" charset="-122"/>
              <a:ea typeface="言念君子温其如玉" charset="-122"/>
            </a:endParaRPr>
          </a:p>
        </p:txBody>
      </p:sp>
      <p:sp>
        <p:nvSpPr>
          <p:cNvPr id="7" name="AutoShape 8"/>
          <p:cNvSpPr/>
          <p:nvPr>
            <p:custDataLst>
              <p:tags r:id="rId12"/>
            </p:custDataLst>
          </p:nvPr>
        </p:nvSpPr>
        <p:spPr>
          <a:xfrm>
            <a:off x="1127760" y="270510"/>
            <a:ext cx="233045" cy="4114800"/>
          </a:xfrm>
          <a:prstGeom prst="leftBrace">
            <a:avLst>
              <a:gd name="adj1" fmla="val 237760"/>
              <a:gd name="adj2" fmla="val 50000"/>
            </a:avLst>
          </a:prstGeom>
          <a:noFill/>
          <a:ln w="38100" cap="flat" cmpd="sng">
            <a:solidFill>
              <a:schemeClr val="tx1"/>
            </a:solidFill>
            <a:prstDash val="solid"/>
            <a:headEnd type="none" w="med" len="med"/>
            <a:tailEnd type="none" w="med" len="med"/>
          </a:ln>
        </p:spPr>
        <p:txBody>
          <a:bodyPr wrap="none" anchor="ctr"/>
          <a:lstStyle>
            <a:lvl1pPr marL="444500" indent="-444500" algn="just" rtl="0" eaLnBrk="0" fontAlgn="base" hangingPunct="0">
              <a:lnSpc>
                <a:spcPct val="110000"/>
              </a:lnSpc>
              <a:spcBef>
                <a:spcPts val="1800"/>
              </a:spcBef>
              <a:spcAft>
                <a:spcPct val="0"/>
              </a:spcAft>
              <a:buClr>
                <a:srgbClr val="963B22"/>
              </a:buClr>
              <a:buSzPct val="80000"/>
              <a:buBlip>
                <a:blip r:embed="rId13"/>
              </a:buBlip>
              <a:defRPr sz="2000" kern="1200">
                <a:solidFill>
                  <a:schemeClr val="tx1"/>
                </a:solidFill>
                <a:latin typeface="黑体" panose="02010609060101010101" charset="-122"/>
                <a:ea typeface="黑体" panose="02010609060101010101" charset="-122"/>
                <a:cs typeface="+mn-cs"/>
              </a:defRPr>
            </a:lvl1pPr>
            <a:lvl2pPr marL="444500" indent="-444500" algn="just" rtl="0" eaLnBrk="0" fontAlgn="base" hangingPunct="0">
              <a:lnSpc>
                <a:spcPct val="130000"/>
              </a:lnSpc>
              <a:spcBef>
                <a:spcPct val="0"/>
              </a:spcBef>
              <a:spcAft>
                <a:spcPts val="600"/>
              </a:spcAft>
              <a:buClr>
                <a:srgbClr val="9FD47C"/>
              </a:buClr>
              <a:buFont typeface="幼圆" panose="02010509060101010101" pitchFamily="49" charset="-122"/>
              <a:buChar char=" "/>
              <a:defRPr sz="1600" kern="1200">
                <a:solidFill>
                  <a:schemeClr val="tx1"/>
                </a:solidFill>
                <a:latin typeface="黑体" panose="02010609060101010101" charset="-122"/>
                <a:ea typeface="黑体" panose="02010609060101010101"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l" eaLnBrk="1" hangingPunct="1">
              <a:lnSpc>
                <a:spcPct val="100000"/>
              </a:lnSpc>
              <a:spcBef>
                <a:spcPct val="0"/>
              </a:spcBef>
              <a:buClrTx/>
              <a:buSzTx/>
              <a:buNone/>
            </a:pPr>
            <a:endParaRPr lang="zh-CN" altLang="en-US" sz="2600">
              <a:latin typeface="Arial" panose="020b0604020202020204" pitchFamily="34" charset="0"/>
            </a:endParaRPr>
          </a:p>
        </p:txBody>
      </p:sp>
      <p:pic>
        <p:nvPicPr>
          <p:cNvPr id="16" name="图片 15"/>
          <p:cNvPicPr>
            <a:picLocks noChangeAspect="1"/>
          </p:cNvPicPr>
          <p:nvPr>
            <p:custDataLst>
              <p:tags r:id="rId15"/>
            </p:custDataLst>
          </p:nvPr>
        </p:nvPicPr>
        <p:blipFill>
          <a:blip r:embed="rId14"/>
          <a:srcRect t="-2005" b="1348"/>
          <a:stretch>
            <a:fillRect/>
          </a:stretch>
        </p:blipFill>
        <p:spPr>
          <a:xfrm>
            <a:off x="9588500" y="0"/>
            <a:ext cx="2517775" cy="3136265"/>
          </a:xfrm>
          <a:prstGeom prst="rect">
            <a:avLst/>
          </a:prstGeom>
        </p:spPr>
      </p:pic>
      <p:sp>
        <p:nvSpPr>
          <p:cNvPr id="9" name="矩形 8"/>
          <p:cNvSpPr/>
          <p:nvPr>
            <p:custDataLst>
              <p:tags r:id="rId16"/>
            </p:custDataLst>
          </p:nvPr>
        </p:nvSpPr>
        <p:spPr>
          <a:xfrm>
            <a:off x="2713347" y="974740"/>
            <a:ext cx="4472940" cy="582295"/>
          </a:xfrm>
          <a:prstGeom prst="rect">
            <a:avLst/>
          </a:prstGeom>
        </p:spPr>
        <p:txBody>
          <a:bodyPr wrap="none">
            <a:spAutoFit/>
          </a:bodyPr>
          <a:lstStyle/>
          <a:p>
            <a:pPr lvl="0" algn="ctr">
              <a:lnSpc>
                <a:spcPct val="114000"/>
              </a:lnSpc>
              <a:spcBef>
                <a:spcPct val="0"/>
              </a:spcBef>
              <a:buClrTx/>
              <a:buSzTx/>
              <a:buFontTx/>
            </a:pPr>
            <a:r>
              <a:rPr lang="zh-CN" altLang="en-US" sz="2800" b="1" smtClean="0">
                <a:solidFill>
                  <a:schemeClr val="accent5">
                    <a:lumMod val="75000"/>
                  </a:schemeClr>
                </a:solidFill>
                <a:latin typeface="言念君子温其如玉" charset="-122"/>
                <a:ea typeface="言念君子温其如玉" charset="-122"/>
                <a:sym typeface="Arial" panose="020b0604020202020204" pitchFamily="34" charset="0"/>
              </a:rPr>
              <a:t>加强立法、执法、宣传教育</a:t>
            </a:r>
            <a:endParaRPr lang="zh-CN" altLang="en-US" sz="2800" b="1" smtClean="0">
              <a:solidFill>
                <a:schemeClr val="accent5">
                  <a:lumMod val="75000"/>
                </a:schemeClr>
              </a:solidFill>
              <a:latin typeface="言念君子温其如玉" charset="-122"/>
              <a:ea typeface="言念君子温其如玉" charset="-122"/>
              <a:sym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4" presetClass="entr" presetSubtype="16" fill="hold" grpId="3"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ox(in)">
                                      <p:cBhvr>
                                        <p:cTn id="12" dur="500"/>
                                        <p:tgtEl>
                                          <p:spTgt spid="9"/>
                                        </p:tgtEl>
                                      </p:cBhvr>
                                    </p:animEffect>
                                  </p:childTnLst>
                                </p:cTn>
                              </p:par>
                              <p:par>
                                <p:cTn id="13" presetID="4" presetClass="entr" presetSubtype="16"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ox(in)">
                                      <p:cBhvr>
                                        <p:cTn id="15" dur="500"/>
                                        <p:tgtEl>
                                          <p:spTgt spid="16"/>
                                        </p:tgtEl>
                                      </p:cBhvr>
                                    </p:animEffect>
                                  </p:childTnLst>
                                </p:cTn>
                              </p:par>
                            </p:childTnLst>
                          </p:cTn>
                        </p:par>
                      </p:childTnLst>
                    </p:cTn>
                  </p:par>
                  <p:par>
                    <p:cTn id="16" fill="hold" nodeType="clickPar">
                      <p:stCondLst>
                        <p:cond delay="indefinite"/>
                      </p:stCondLst>
                      <p:childTnLst>
                        <p:par>
                          <p:cTn id="17" fill="hold" nodeType="after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53250"/>
                                        </p:tgtEl>
                                        <p:attrNameLst>
                                          <p:attrName>style.visibility</p:attrName>
                                        </p:attrNameLst>
                                      </p:cBhvr>
                                      <p:to>
                                        <p:strVal val="visible"/>
                                      </p:to>
                                    </p:set>
                                    <p:animEffect transition="in" filter="blinds(horizontal)">
                                      <p:cBhvr>
                                        <p:cTn id="20" dur="500" fill="hold"/>
                                        <p:tgtEl>
                                          <p:spTgt spid="53250"/>
                                        </p:tgtEl>
                                      </p:cBhvr>
                                    </p:animEffect>
                                  </p:childTnLst>
                                </p:cTn>
                              </p:par>
                            </p:childTnLst>
                          </p:cTn>
                        </p:par>
                      </p:childTnLst>
                    </p:cTn>
                  </p:par>
                  <p:par>
                    <p:cTn id="21" fill="hold" nodeType="clickPar">
                      <p:stCondLst>
                        <p:cond delay="indefinite"/>
                      </p:stCondLst>
                      <p:childTnLst>
                        <p:par>
                          <p:cTn id="22" fill="hold" nodeType="after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53254"/>
                                        </p:tgtEl>
                                        <p:attrNameLst>
                                          <p:attrName>style.visibility</p:attrName>
                                        </p:attrNameLst>
                                      </p:cBhvr>
                                      <p:to>
                                        <p:strVal val="visible"/>
                                      </p:to>
                                    </p:set>
                                    <p:animEffect transition="in" filter="blinds(horizontal)">
                                      <p:cBhvr>
                                        <p:cTn id="25" dur="500" fill="hold"/>
                                        <p:tgtEl>
                                          <p:spTgt spid="53254"/>
                                        </p:tgtEl>
                                      </p:cBhvr>
                                    </p:animEffect>
                                  </p:childTnLst>
                                </p:cTn>
                              </p:par>
                            </p:childTnLst>
                          </p:cTn>
                        </p:par>
                      </p:childTnLst>
                    </p:cTn>
                  </p:par>
                  <p:par>
                    <p:cTn id="26" fill="hold" nodeType="clickPar">
                      <p:stCondLst>
                        <p:cond delay="indefinite"/>
                      </p:stCondLst>
                      <p:childTnLst>
                        <p:par>
                          <p:cTn id="27" fill="hold" nodeType="afterGroup">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par>
                                <p:cTn id="32" presetID="2" presetClass="entr" presetSubtype="4" fill="hold" grpId="1" nodeType="with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 fill="hold"/>
                                        <p:tgtEl>
                                          <p:spTgt spid="7"/>
                                        </p:tgtEl>
                                        <p:attrNameLst>
                                          <p:attrName>ppt_x</p:attrName>
                                        </p:attrNameLst>
                                      </p:cBhvr>
                                      <p:tavLst>
                                        <p:tav tm="0">
                                          <p:val>
                                            <p:strVal val="#ppt_x"/>
                                          </p:val>
                                        </p:tav>
                                        <p:tav tm="100000">
                                          <p:val>
                                            <p:strVal val="#ppt_x"/>
                                          </p:val>
                                        </p:tav>
                                      </p:tavLst>
                                    </p:anim>
                                    <p:anim calcmode="lin" valueType="num">
                                      <p:cBhvr additive="base">
                                        <p:cTn id="3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0" grpId="0"/>
      <p:bldP spid="53254" grpId="0"/>
      <p:bldP spid="2" grpId="0"/>
      <p:bldP spid="6" grpId="0"/>
      <p:bldP spid="7" grpId="1"/>
      <p:bldP spid="9" grpId="3"/>
    </p:bldLst>
  </p:timing>
</p:sld>
</file>

<file path=ppt/slides/slide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100" name="文本框 99"/>
          <p:cNvSpPr txBox="1"/>
          <p:nvPr>
            <p:custDataLst>
              <p:tags r:id="rId3"/>
            </p:custDataLst>
          </p:nvPr>
        </p:nvSpPr>
        <p:spPr>
          <a:xfrm>
            <a:off x="199390" y="734060"/>
            <a:ext cx="12192000" cy="4523105"/>
          </a:xfrm>
          <a:prstGeom prst="rect">
            <a:avLst/>
          </a:prstGeom>
          <a:noFill/>
          <a:ln w="9525">
            <a:noFill/>
          </a:ln>
        </p:spPr>
        <p:txBody>
          <a:bodyPr wrap="square">
            <a:spAutoFit/>
          </a:bodyPr>
          <a:lstStyle/>
          <a:p>
            <a:pPr indent="0"/>
            <a:r>
              <a:rPr lang="zh-CN" altLang="en-US" sz="3200" b="1">
                <a:solidFill>
                  <a:srgbClr val="FF0000"/>
                </a:solidFill>
                <a:latin typeface="言念君子温其如玉" charset="-122"/>
                <a:ea typeface="言念君子温其如玉" charset="-122"/>
                <a:cs typeface="言念君子温其如玉" charset="-122"/>
              </a:rPr>
              <a:t>例</a:t>
            </a:r>
            <a:r>
              <a:rPr lang="zh-CN" sz="3200" b="1">
                <a:solidFill>
                  <a:srgbClr val="FF0000"/>
                </a:solidFill>
                <a:latin typeface="言念君子温其如玉" charset="-122"/>
                <a:ea typeface="言念君子温其如玉" charset="-122"/>
                <a:cs typeface="言念君子温其如玉" charset="-122"/>
              </a:rPr>
              <a:t>．（</a:t>
            </a:r>
            <a:r>
              <a:rPr lang="en-US" sz="3200" b="1">
                <a:solidFill>
                  <a:srgbClr val="FF0000"/>
                </a:solidFill>
                <a:latin typeface="言念君子温其如玉" charset="-122"/>
                <a:ea typeface="言念君子温其如玉" charset="-122"/>
                <a:cs typeface="言念君子温其如玉" charset="-122"/>
              </a:rPr>
              <a:t>2020</a:t>
            </a:r>
            <a:r>
              <a:rPr lang="zh-CN" sz="3200" b="1">
                <a:solidFill>
                  <a:srgbClr val="FF0000"/>
                </a:solidFill>
                <a:latin typeface="言念君子温其如玉" charset="-122"/>
                <a:ea typeface="言念君子温其如玉" charset="-122"/>
                <a:cs typeface="言念君子温其如玉" charset="-122"/>
              </a:rPr>
              <a:t>年山东）</a:t>
            </a:r>
            <a:r>
              <a:rPr lang="zh-CN" sz="3200" b="1">
                <a:latin typeface="言念君子温其如玉" charset="-122"/>
                <a:ea typeface="言念君子温其如玉" charset="-122"/>
                <a:cs typeface="言念君子温其如玉" charset="-122"/>
              </a:rPr>
              <a:t>为加大对濒危物种绿孔雀的保护，我国建立了自然保护区，将割裂的栖息地连接起来，促进了绿孔雀种群数量的增加。下列说法错误的是（    ）</a:t>
            </a:r>
            <a:endParaRPr lang="zh-CN" sz="3200" b="1">
              <a:latin typeface="言念君子温其如玉" charset="-122"/>
              <a:ea typeface="言念君子温其如玉" charset="-122"/>
              <a:cs typeface="言念君子温其如玉" charset="-122"/>
            </a:endParaRPr>
          </a:p>
          <a:p>
            <a:pPr indent="0"/>
            <a:r>
              <a:rPr lang="en-US" sz="3200" b="1">
                <a:latin typeface="言念君子温其如玉" charset="-122"/>
                <a:ea typeface="言念君子温其如玉" charset="-122"/>
                <a:cs typeface="言念君子温其如玉" charset="-122"/>
              </a:rPr>
              <a:t>A</a:t>
            </a:r>
            <a:r>
              <a:rPr lang="zh-CN" sz="3200" b="1">
                <a:latin typeface="言念君子温其如玉" charset="-122"/>
                <a:ea typeface="言念君子温其如玉" charset="-122"/>
                <a:cs typeface="言念君子温其如玉" charset="-122"/>
              </a:rPr>
              <a:t>．将割裂的栖息地连接，促进了绿孔雀间的基因交流</a:t>
            </a:r>
            <a:endParaRPr lang="zh-CN" sz="3200" b="1">
              <a:latin typeface="言念君子温其如玉" charset="-122"/>
              <a:ea typeface="言念君子温其如玉" charset="-122"/>
              <a:cs typeface="言念君子温其如玉" charset="-122"/>
            </a:endParaRPr>
          </a:p>
          <a:p>
            <a:pPr indent="0"/>
            <a:r>
              <a:rPr lang="en-US" sz="3200" b="1">
                <a:latin typeface="言念君子温其如玉" charset="-122"/>
                <a:ea typeface="言念君子温其如玉" charset="-122"/>
                <a:cs typeface="言念君子温其如玉" charset="-122"/>
              </a:rPr>
              <a:t>B</a:t>
            </a:r>
            <a:r>
              <a:rPr lang="zh-CN" sz="3200" b="1">
                <a:latin typeface="言念君子温其如玉" charset="-122"/>
                <a:ea typeface="言念君子温其如玉" charset="-122"/>
                <a:cs typeface="言念君子温其如玉" charset="-122"/>
              </a:rPr>
              <a:t>．提高出生率是增加绿孔雀种群数量的重要途径</a:t>
            </a:r>
            <a:endParaRPr lang="zh-CN" sz="3200" b="1">
              <a:latin typeface="言念君子温其如玉" charset="-122"/>
              <a:ea typeface="言念君子温其如玉" charset="-122"/>
              <a:cs typeface="言念君子温其如玉" charset="-122"/>
            </a:endParaRPr>
          </a:p>
          <a:p>
            <a:pPr indent="0"/>
            <a:r>
              <a:rPr lang="en-US" sz="3200" b="1">
                <a:latin typeface="言念君子温其如玉" charset="-122"/>
                <a:ea typeface="言念君子温其如玉" charset="-122"/>
                <a:cs typeface="言念君子温其如玉" charset="-122"/>
              </a:rPr>
              <a:t>C</a:t>
            </a:r>
            <a:r>
              <a:rPr lang="zh-CN" sz="3200" b="1">
                <a:latin typeface="言念君子温其如玉" charset="-122"/>
                <a:ea typeface="言念君子温其如玉" charset="-122"/>
                <a:cs typeface="言念君子温其如玉" charset="-122"/>
              </a:rPr>
              <a:t>．绿孔雀成年雄鸟在繁殖期为驱赶其他雄鸟发出的鸣叫声，属于物理信息</a:t>
            </a:r>
            <a:endParaRPr lang="zh-CN" sz="3200" b="1">
              <a:latin typeface="言念君子温其如玉" charset="-122"/>
              <a:ea typeface="言念君子温其如玉" charset="-122"/>
              <a:cs typeface="言念君子温其如玉" charset="-122"/>
            </a:endParaRPr>
          </a:p>
          <a:p>
            <a:pPr indent="0"/>
            <a:r>
              <a:rPr lang="en-US" sz="3200" b="1">
                <a:latin typeface="言念君子温其如玉" charset="-122"/>
                <a:ea typeface="言念君子温其如玉" charset="-122"/>
                <a:cs typeface="言念君子温其如玉" charset="-122"/>
              </a:rPr>
              <a:t>D</a:t>
            </a:r>
            <a:r>
              <a:rPr lang="zh-CN" sz="3200" b="1">
                <a:latin typeface="言念君子温其如玉" charset="-122"/>
                <a:ea typeface="言念君子温其如玉" charset="-122"/>
                <a:cs typeface="言念君子温其如玉" charset="-122"/>
              </a:rPr>
              <a:t>．建立自然保护区属于易地保护，是保护绿孔雀的有效措施</a:t>
            </a:r>
            <a:r>
              <a:rPr lang="zh-CN" sz="3200" b="1">
                <a:solidFill>
                  <a:srgbClr val="FF0000"/>
                </a:solidFill>
                <a:latin typeface="言念君子温其如玉" charset="-122"/>
                <a:ea typeface="言念君子温其如玉" charset="-122"/>
                <a:cs typeface="言念君子温其如玉" charset="-122"/>
              </a:rPr>
              <a:t>
</a:t>
            </a:r>
            <a:endParaRPr lang="zh-CN" altLang="en-US" sz="3200" b="1">
              <a:latin typeface="言念君子温其如玉" charset="-122"/>
              <a:ea typeface="言念君子温其如玉" charset="-122"/>
              <a:cs typeface="言念君子温其如玉" charset="-122"/>
            </a:endParaRPr>
          </a:p>
        </p:txBody>
      </p:sp>
      <p:sp>
        <p:nvSpPr>
          <p:cNvPr id="3" name="文本框 2"/>
          <p:cNvSpPr txBox="1"/>
          <p:nvPr>
            <p:custDataLst>
              <p:tags r:id="rId4"/>
            </p:custDataLst>
          </p:nvPr>
        </p:nvSpPr>
        <p:spPr>
          <a:xfrm>
            <a:off x="5227320" y="1737995"/>
            <a:ext cx="365125" cy="583565"/>
          </a:xfrm>
          <a:prstGeom prst="rect">
            <a:avLst/>
          </a:prstGeom>
          <a:noFill/>
        </p:spPr>
        <p:txBody>
          <a:bodyPr wrap="none" rtlCol="0" anchor="t">
            <a:spAutoFit/>
          </a:bodyPr>
          <a:lstStyle/>
          <a:p>
            <a:pPr algn="l"/>
            <a:r>
              <a:rPr lang="en-US" sz="3200" b="1">
                <a:solidFill>
                  <a:srgbClr val="FF0000"/>
                </a:solidFill>
                <a:latin typeface="言念君子温其如玉" charset="-122"/>
                <a:ea typeface="言念君子温其如玉" charset="-122"/>
                <a:cs typeface="微软雅黑" panose="020b0503020204020204" pitchFamily="34" charset="-122"/>
                <a:sym typeface="+mn-ea"/>
              </a:rPr>
              <a:t>D</a:t>
            </a:r>
            <a:endParaRPr lang="en-US" altLang="en-US" sz="3200" b="1">
              <a:solidFill>
                <a:srgbClr val="FF0000"/>
              </a:solidFill>
              <a:latin typeface="言念君子温其如玉" charset="-122"/>
              <a:ea typeface="言念君子温其如玉" charset="-122"/>
              <a:cs typeface="微软雅黑" panose="020b0503020204020204" pitchFamily="34"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1025" name="Rectangle 1"/>
          <p:cNvSpPr>
            <a:spLocks noChangeArrowheads="1"/>
          </p:cNvSpPr>
          <p:nvPr>
            <p:custDataLst>
              <p:tags r:id="rId3"/>
            </p:custDataLst>
          </p:nvPr>
        </p:nvSpPr>
        <p:spPr bwMode="auto">
          <a:xfrm>
            <a:off x="266065" y="867410"/>
            <a:ext cx="7616825" cy="1876425"/>
          </a:xfrm>
          <a:prstGeom prst="rect">
            <a:avLst/>
          </a:prstGeom>
          <a:noFill/>
          <a:ln w="9525">
            <a:noFill/>
            <a:miter lim="800000"/>
          </a:ln>
          <a:effectLst/>
        </p:spPr>
        <p:txBody>
          <a:bodyPr vert="horz" wrap="square" lIns="91440" tIns="45720" rIns="91440" bIns="45720" numCol="1" anchor="ctr" anchorCtr="0" compatLnSpc="1">
            <a:spAutoFit/>
          </a:bodyPr>
          <a:lstStyle/>
          <a:p>
            <a:pPr marL="0" marR="0" lvl="0" algn="just" defTabSz="914400" rtl="0" eaLnBrk="1" fontAlgn="base" latinLnBrk="0" hangingPunct="1">
              <a:lnSpc>
                <a:spcPct val="100000"/>
              </a:lnSpc>
              <a:spcBef>
                <a:spcPct val="0"/>
              </a:spcBef>
              <a:spcAft>
                <a:spcPct val="0"/>
              </a:spcAft>
              <a:buClrTx/>
              <a:buSzTx/>
              <a:buFontTx/>
              <a:buNone/>
            </a:pPr>
            <a:r>
              <a:rPr kumimoji="0" lang="en-US" altLang="zh-CN" sz="3200" b="1" u="none" strike="noStrike" cap="none" normalizeH="0" baseline="0" smtClean="0">
                <a:ln>
                  <a:noFill/>
                </a:ln>
                <a:solidFill>
                  <a:srgbClr val="000000"/>
                </a:solidFill>
                <a:effectLst/>
                <a:latin typeface="言念君子温其如玉" charset="-122"/>
                <a:ea typeface="言念君子温其如玉" charset="-122"/>
                <a:cs typeface="言念君子温其如玉" charset="-122"/>
              </a:rPr>
              <a:t>    </a:t>
            </a:r>
            <a:r>
              <a:rPr kumimoji="0" lang="zh-CN" sz="2800" b="1" u="none" strike="noStrike" cap="none" normalizeH="0" baseline="0" smtClean="0">
                <a:ln>
                  <a:noFill/>
                </a:ln>
                <a:solidFill>
                  <a:srgbClr val="000000"/>
                </a:solidFill>
                <a:effectLst/>
                <a:latin typeface="言念君子温其如玉" charset="-122"/>
                <a:ea typeface="言念君子温其如玉" charset="-122"/>
                <a:cs typeface="言念君子温其如玉" charset="-122"/>
              </a:rPr>
              <a:t>1986年，我国科学家在长白山地区发现了一种新的蛩蠊目昆虫，后被命名为中华蛩蠊（</a:t>
            </a:r>
            <a:r>
              <a:rPr kumimoji="0" lang="en-US" altLang="zh-CN" sz="2800" b="1" i="1" u="none" strike="noStrike" cap="none" normalizeH="0" baseline="0" smtClean="0">
                <a:ln>
                  <a:noFill/>
                </a:ln>
                <a:solidFill>
                  <a:srgbClr val="000000"/>
                </a:solidFill>
                <a:effectLst/>
                <a:latin typeface="言念君子温其如玉" charset="-122"/>
                <a:ea typeface="言念君子温其如玉" charset="-122"/>
                <a:cs typeface="言念君子温其如玉" charset="-122"/>
              </a:rPr>
              <a:t>Galloisiana sinensis</a:t>
            </a:r>
            <a:r>
              <a:rPr kumimoji="0" lang="zh-CN" sz="2800" b="1" u="none" strike="noStrike" cap="none" normalizeH="0" baseline="0" smtClean="0">
                <a:ln>
                  <a:noFill/>
                </a:ln>
                <a:solidFill>
                  <a:srgbClr val="000000"/>
                </a:solidFill>
                <a:effectLst/>
                <a:latin typeface="言念君子温其如玉" charset="-122"/>
                <a:ea typeface="言念君子温其如玉" charset="-122"/>
                <a:cs typeface="言念君子温其如玉" charset="-122"/>
              </a:rPr>
              <a:t>），它填补了我国蛩蠊目昆虫的空白，目前被列入国家一级保护动物名录。</a:t>
            </a:r>
            <a:endParaRPr kumimoji="0" lang="zh-CN" sz="2800" b="1" u="none" strike="noStrike" cap="none" normalizeH="0" baseline="0" smtClean="0">
              <a:ln>
                <a:noFill/>
              </a:ln>
              <a:solidFill>
                <a:srgbClr val="000000"/>
              </a:solidFill>
              <a:effectLst/>
              <a:latin typeface="言念君子温其如玉" charset="-122"/>
              <a:ea typeface="言念君子温其如玉" charset="-122"/>
              <a:cs typeface="言念君子温其如玉" charset="-122"/>
            </a:endParaRPr>
          </a:p>
        </p:txBody>
      </p:sp>
      <p:sp>
        <p:nvSpPr>
          <p:cNvPr id="7172" name="Text Box 3"/>
          <p:cNvSpPr txBox="1"/>
          <p:nvPr>
            <p:custDataLst>
              <p:tags r:id="rId4"/>
            </p:custDataLst>
          </p:nvPr>
        </p:nvSpPr>
        <p:spPr>
          <a:xfrm>
            <a:off x="266065" y="2972435"/>
            <a:ext cx="11316970" cy="2030095"/>
          </a:xfrm>
          <a:prstGeom prst="rect">
            <a:avLst/>
          </a:prstGeom>
          <a:noFill/>
          <a:ln w="9525">
            <a:noFill/>
          </a:ln>
        </p:spPr>
        <p:txBody>
          <a:bodyPr wrap="square">
            <a:spAutoFit/>
          </a:bodyPr>
          <a:lstStyle/>
          <a:p>
            <a:pPr marL="0" marR="0" lvl="0" algn="just" defTabSz="914400" rtl="0" eaLnBrk="1" fontAlgn="base" latinLnBrk="0" hangingPunct="1">
              <a:lnSpc>
                <a:spcPct val="150000"/>
              </a:lnSpc>
              <a:spcBef>
                <a:spcPct val="0"/>
              </a:spcBef>
              <a:spcAft>
                <a:spcPct val="0"/>
              </a:spcAft>
              <a:buClrTx/>
              <a:buSzTx/>
              <a:buFontTx/>
              <a:buNone/>
            </a:pPr>
            <a:r>
              <a:rPr lang="zh-CN" sz="2800" b="1" smtClean="0">
                <a:ln>
                  <a:noFill/>
                </a:ln>
                <a:solidFill>
                  <a:srgbClr val="000000"/>
                </a:solidFill>
                <a:effectLst/>
                <a:latin typeface="言念君子温其如玉" charset="-122"/>
                <a:ea typeface="言念君子温其如玉" charset="-122"/>
                <a:cs typeface="言念君子温其如玉" charset="-122"/>
                <a:sym typeface="+mn-ea"/>
              </a:rPr>
              <a:t>1.中华蛩蠊看上去似乎毫不起眼，为什么要对它进行保护呢？</a:t>
            </a:r>
            <a:endParaRPr lang="zh-CN" sz="2800" b="1" smtClean="0">
              <a:ln>
                <a:noFill/>
              </a:ln>
              <a:solidFill>
                <a:srgbClr val="000000"/>
              </a:solidFill>
              <a:effectLst/>
              <a:latin typeface="言念君子温其如玉" charset="-122"/>
              <a:ea typeface="言念君子温其如玉" charset="-122"/>
              <a:cs typeface="言念君子温其如玉" charset="-122"/>
              <a:sym typeface="+mn-ea"/>
            </a:endParaRPr>
          </a:p>
          <a:p>
            <a:pPr marL="0" marR="0" lvl="0" algn="just" defTabSz="914400" rtl="0" eaLnBrk="1" fontAlgn="base" latinLnBrk="0" hangingPunct="1">
              <a:lnSpc>
                <a:spcPct val="150000"/>
              </a:lnSpc>
              <a:spcBef>
                <a:spcPct val="0"/>
              </a:spcBef>
              <a:spcAft>
                <a:spcPct val="0"/>
              </a:spcAft>
              <a:buClrTx/>
              <a:buSzTx/>
              <a:buFontTx/>
              <a:buNone/>
            </a:pPr>
            <a:endParaRPr lang="zh-CN" sz="2800" b="1" smtClean="0">
              <a:ln>
                <a:noFill/>
              </a:ln>
              <a:solidFill>
                <a:srgbClr val="000000"/>
              </a:solidFill>
              <a:effectLst/>
              <a:latin typeface="言念君子温其如玉" charset="-122"/>
              <a:ea typeface="言念君子温其如玉" charset="-122"/>
              <a:cs typeface="言念君子温其如玉" charset="-122"/>
              <a:sym typeface="+mn-ea"/>
            </a:endParaRPr>
          </a:p>
          <a:p>
            <a:pPr marL="0" marR="0" lvl="0" algn="just" defTabSz="914400" rtl="0" eaLnBrk="1" fontAlgn="base" latinLnBrk="0" hangingPunct="1">
              <a:lnSpc>
                <a:spcPct val="150000"/>
              </a:lnSpc>
              <a:spcBef>
                <a:spcPct val="0"/>
              </a:spcBef>
              <a:spcAft>
                <a:spcPct val="0"/>
              </a:spcAft>
              <a:buClrTx/>
              <a:buSzTx/>
              <a:buFontTx/>
              <a:buNone/>
            </a:pPr>
            <a:r>
              <a:rPr lang="zh-CN" sz="2800" b="1" smtClean="0">
                <a:ln>
                  <a:noFill/>
                </a:ln>
                <a:solidFill>
                  <a:srgbClr val="000000"/>
                </a:solidFill>
                <a:effectLst/>
                <a:latin typeface="言念君子温其如玉" charset="-122"/>
                <a:ea typeface="言念君子温其如玉" charset="-122"/>
                <a:cs typeface="言念君子温其如玉" charset="-122"/>
                <a:sym typeface="+mn-ea"/>
              </a:rPr>
              <a:t>2.如果人类不进行保护，像中华蛩蠊这样的稀有物种就会灭绝吗？</a:t>
            </a:r>
            <a:endParaRPr lang="zh-CN" sz="2800" b="1" smtClean="0">
              <a:ln>
                <a:noFill/>
              </a:ln>
              <a:solidFill>
                <a:srgbClr val="000000"/>
              </a:solidFill>
              <a:effectLst/>
              <a:latin typeface="言念君子温其如玉" charset="-122"/>
              <a:ea typeface="言念君子温其如玉" charset="-122"/>
              <a:cs typeface="言念君子温其如玉" charset="-122"/>
              <a:sym typeface="+mn-ea"/>
            </a:endParaRPr>
          </a:p>
        </p:txBody>
      </p:sp>
      <p:sp>
        <p:nvSpPr>
          <p:cNvPr id="34" name="文本框 6"/>
          <p:cNvSpPr txBox="1">
            <a:spLocks noChangeArrowheads="1"/>
          </p:cNvSpPr>
          <p:nvPr>
            <p:custDataLst>
              <p:tags r:id="rId5"/>
            </p:custDataLst>
          </p:nvPr>
        </p:nvSpPr>
        <p:spPr bwMode="auto">
          <a:xfrm>
            <a:off x="8641080" y="2640965"/>
            <a:ext cx="3135630" cy="521970"/>
          </a:xfrm>
          <a:prstGeom prst="rect">
            <a:avLst/>
          </a:prstGeom>
          <a:noFill/>
          <a:ln w="9525">
            <a:noFill/>
            <a:miter lim="800000"/>
          </a:ln>
        </p:spPr>
        <p:txBody>
          <a:bodyPr wrap="square">
            <a:spAutoFit/>
          </a:bodyPr>
          <a:lstStyle/>
          <a:p>
            <a:pPr algn="ctr">
              <a:lnSpc>
                <a:spcPct val="100000"/>
              </a:lnSpc>
              <a:spcBef>
                <a:spcPct val="0"/>
              </a:spcBef>
            </a:pPr>
            <a:r>
              <a:rPr lang="zh-CN" altLang="en-US" sz="2800" b="1">
                <a:solidFill>
                  <a:srgbClr val="050505"/>
                </a:solidFill>
                <a:latin typeface="言念君子温其如玉" charset="-122"/>
                <a:ea typeface="言念君子温其如玉" charset="-122"/>
                <a:sym typeface="Arial" panose="020b0604020202020204" pitchFamily="34" charset="0"/>
              </a:rPr>
              <a:t>中华蛩蠊</a:t>
            </a:r>
            <a:endParaRPr lang="zh-CN" altLang="en-US" sz="2800" b="1">
              <a:solidFill>
                <a:srgbClr val="050505"/>
              </a:solidFill>
              <a:latin typeface="言念君子温其如玉" charset="-122"/>
              <a:ea typeface="言念君子温其如玉" charset="-122"/>
              <a:sym typeface="Arial" panose="020b0604020202020204" pitchFamily="34" charset="0"/>
            </a:endParaRPr>
          </a:p>
        </p:txBody>
      </p:sp>
      <p:sp>
        <p:nvSpPr>
          <p:cNvPr id="9" name="Text Box 8"/>
          <p:cNvSpPr txBox="1"/>
          <p:nvPr>
            <p:custDataLst>
              <p:tags r:id="rId6"/>
            </p:custDataLst>
          </p:nvPr>
        </p:nvSpPr>
        <p:spPr>
          <a:xfrm>
            <a:off x="266065" y="3726180"/>
            <a:ext cx="8754745" cy="521970"/>
          </a:xfrm>
          <a:prstGeom prst="rect">
            <a:avLst/>
          </a:prstGeom>
          <a:noFill/>
          <a:ln w="9525">
            <a:noFill/>
          </a:ln>
        </p:spPr>
        <p:txBody>
          <a:bodyPr wrap="square">
            <a:spAutoFit/>
          </a:bodyPr>
          <a:lstStyle/>
          <a:p>
            <a:pPr algn="just">
              <a:spcBef>
                <a:spcPct val="0"/>
              </a:spcBef>
            </a:pPr>
            <a:r>
              <a:rPr lang="en-US" altLang="zh-CN" sz="2800" b="1">
                <a:solidFill>
                  <a:srgbClr val="FF0000"/>
                </a:solidFill>
                <a:latin typeface="言念君子温其如玉" charset="-122"/>
                <a:ea typeface="言念君子温其如玉" charset="-122"/>
                <a:cs typeface="言念君子温其如玉" charset="-122"/>
                <a:sym typeface="+mn-ea"/>
              </a:rPr>
              <a:t>    </a:t>
            </a:r>
            <a:r>
              <a:rPr lang="zh-CN" sz="2800" b="1">
                <a:solidFill>
                  <a:srgbClr val="FF0000"/>
                </a:solidFill>
                <a:latin typeface="言念君子温其如玉" charset="-122"/>
                <a:ea typeface="言念君子温其如玉" charset="-122"/>
                <a:cs typeface="言念君子温其如玉" charset="-122"/>
                <a:sym typeface="+mn-ea"/>
              </a:rPr>
              <a:t>保护生物多样性</a:t>
            </a:r>
            <a:r>
              <a:rPr lang="zh-CN" sz="2800" b="1">
                <a:solidFill>
                  <a:schemeClr val="accent5">
                    <a:lumMod val="75000"/>
                  </a:schemeClr>
                </a:solidFill>
                <a:latin typeface="言念君子温其如玉" charset="-122"/>
                <a:ea typeface="言念君子温其如玉" charset="-122"/>
                <a:cs typeface="言念君子温其如玉" charset="-122"/>
                <a:sym typeface="+mn-ea"/>
              </a:rPr>
              <a:t>（生物多样性具有重要的价值）</a:t>
            </a:r>
            <a:r>
              <a:rPr lang="zh-CN" sz="2800" b="1">
                <a:solidFill>
                  <a:srgbClr val="FF0000"/>
                </a:solidFill>
                <a:latin typeface="言念君子温其如玉" charset="-122"/>
                <a:ea typeface="言念君子温其如玉" charset="-122"/>
                <a:cs typeface="言念君子温其如玉" charset="-122"/>
                <a:sym typeface="+mn-ea"/>
              </a:rPr>
              <a:t>。</a:t>
            </a:r>
            <a:endParaRPr lang="zh-CN" sz="2800" b="1">
              <a:solidFill>
                <a:srgbClr val="FF0000"/>
              </a:solidFill>
              <a:latin typeface="言念君子温其如玉" charset="-122"/>
              <a:ea typeface="言念君子温其如玉" charset="-122"/>
              <a:cs typeface="言念君子温其如玉" charset="-122"/>
              <a:sym typeface="+mn-ea"/>
            </a:endParaRPr>
          </a:p>
        </p:txBody>
      </p:sp>
      <p:pic>
        <p:nvPicPr>
          <p:cNvPr id="4" name="图片 3"/>
          <p:cNvPicPr>
            <a:picLocks noChangeAspect="1"/>
          </p:cNvPicPr>
          <p:nvPr>
            <p:custDataLst>
              <p:tags r:id="rId8"/>
            </p:custDataLst>
          </p:nvPr>
        </p:nvPicPr>
        <p:blipFill>
          <a:blip r:embed="rId7"/>
          <a:stretch>
            <a:fillRect/>
          </a:stretch>
        </p:blipFill>
        <p:spPr>
          <a:xfrm>
            <a:off x="8074025" y="210820"/>
            <a:ext cx="3968750" cy="2430145"/>
          </a:xfrm>
          <a:prstGeom prst="rect">
            <a:avLst/>
          </a:prstGeom>
          <a:effectLst>
            <a:softEdge rad="127000"/>
          </a:effectLst>
        </p:spPr>
      </p:pic>
      <p:sp>
        <p:nvSpPr>
          <p:cNvPr id="5" name="文本框 4"/>
          <p:cNvSpPr txBox="1"/>
          <p:nvPr>
            <p:custDataLst>
              <p:tags r:id="rId9"/>
            </p:custDataLst>
          </p:nvPr>
        </p:nvSpPr>
        <p:spPr>
          <a:xfrm>
            <a:off x="400050" y="5647690"/>
            <a:ext cx="9902825" cy="521970"/>
          </a:xfrm>
          <a:prstGeom prst="rect">
            <a:avLst/>
          </a:prstGeom>
          <a:noFill/>
        </p:spPr>
        <p:txBody>
          <a:bodyPr wrap="square" rtlCol="0" anchor="t">
            <a:spAutoFit/>
          </a:bodyPr>
          <a:lstStyle/>
          <a:p>
            <a:r>
              <a:rPr lang="zh-CN" altLang="en-US" sz="2800" b="1">
                <a:latin typeface="言念君子温其如玉" charset="-122"/>
                <a:ea typeface="言念君子温其如玉" charset="-122"/>
                <a:cs typeface="言念君子温其如玉" charset="-122"/>
              </a:rPr>
              <a:t>3.稀有物种的灭绝对人类生活会产生什么影响？</a:t>
            </a:r>
            <a:endParaRPr lang="zh-CN" altLang="en-US" sz="2800" b="1">
              <a:latin typeface="言念君子温其如玉" charset="-122"/>
              <a:ea typeface="言念君子温其如玉" charset="-122"/>
              <a:cs typeface="言念君子温其如玉" charset="-122"/>
            </a:endParaRPr>
          </a:p>
        </p:txBody>
      </p:sp>
      <p:sp>
        <p:nvSpPr>
          <p:cNvPr id="6" name="矩形 5"/>
          <p:cNvSpPr/>
          <p:nvPr>
            <p:custDataLst>
              <p:tags r:id="rId10"/>
            </p:custDataLst>
          </p:nvPr>
        </p:nvSpPr>
        <p:spPr>
          <a:xfrm>
            <a:off x="779266" y="5125630"/>
            <a:ext cx="7294880" cy="521970"/>
          </a:xfrm>
          <a:prstGeom prst="rect">
            <a:avLst/>
          </a:prstGeom>
        </p:spPr>
        <p:txBody>
          <a:bodyPr wrap="none">
            <a:spAutoFit/>
          </a:bodyPr>
          <a:lstStyle/>
          <a:p>
            <a:pPr algn="ctr">
              <a:spcBef>
                <a:spcPct val="30000"/>
              </a:spcBef>
            </a:pPr>
            <a:r>
              <a:rPr lang="zh-CN" altLang="en-US" sz="2800" b="1">
                <a:solidFill>
                  <a:srgbClr val="FF0000"/>
                </a:solidFill>
                <a:latin typeface="言念君子温其如玉" charset="-122"/>
                <a:ea typeface="言念君子温其如玉" charset="-122"/>
                <a:sym typeface="Arial" panose="020b0604020202020204" pitchFamily="34" charset="0"/>
              </a:rPr>
              <a:t>不一定</a:t>
            </a:r>
            <a:r>
              <a:rPr lang="zh-CN" altLang="en-US" sz="2800" b="1" smtClean="0">
                <a:solidFill>
                  <a:srgbClr val="FF0000"/>
                </a:solidFill>
                <a:latin typeface="言念君子温其如玉" charset="-122"/>
                <a:ea typeface="言念君子温其如玉" charset="-122"/>
                <a:sym typeface="Arial" panose="020b0604020202020204" pitchFamily="34" charset="0"/>
              </a:rPr>
              <a:t>。如果不进行保护很有可能会走向灭绝</a:t>
            </a:r>
            <a:endParaRPr lang="en-US" altLang="zh-CN" sz="2800" b="1">
              <a:solidFill>
                <a:srgbClr val="FF0000"/>
              </a:solidFill>
              <a:latin typeface="言念君子温其如玉" charset="-122"/>
              <a:ea typeface="言念君子温其如玉" charset="-122"/>
              <a:sym typeface="Arial" panose="020b0604020202020204" pitchFamily="34" charset="0"/>
            </a:endParaRPr>
          </a:p>
        </p:txBody>
      </p:sp>
      <p:grpSp>
        <p:nvGrpSpPr>
          <p:cNvPr id="7" name="组合 6"/>
          <p:cNvGrpSpPr/>
          <p:nvPr>
            <p:custDataLst>
              <p:tags r:id="rId11"/>
            </p:custDataLst>
          </p:nvPr>
        </p:nvGrpSpPr>
        <p:grpSpPr>
          <a:xfrm>
            <a:off x="116840" y="62230"/>
            <a:ext cx="2774315" cy="760908"/>
            <a:chOff x="5559" y="3789"/>
            <a:chExt cx="8073" cy="3427"/>
          </a:xfrm>
        </p:grpSpPr>
        <p:grpSp>
          <p:nvGrpSpPr>
            <p:cNvPr id="46" name="图形 44"/>
            <p:cNvGrpSpPr/>
            <p:nvPr>
              <p:custDataLst>
                <p:tags r:id="rId12"/>
              </p:custDataLst>
            </p:nvPr>
          </p:nvGrpSpPr>
          <p:grpSpPr>
            <a:xfrm>
              <a:off x="5559" y="3789"/>
              <a:ext cx="8073" cy="3226"/>
              <a:chOff x="3529665" y="2406050"/>
              <a:chExt cx="5126116" cy="2048207"/>
            </a:xfrm>
          </p:grpSpPr>
          <p:sp>
            <p:nvSpPr>
              <p:cNvPr id="47" name="任意多边形: 形状 46"/>
              <p:cNvSpPr/>
              <p:nvPr>
                <p:custDataLst>
                  <p:tags r:id="rId13"/>
                </p:custDataLst>
              </p:nvPr>
            </p:nvSpPr>
            <p:spPr>
              <a:xfrm>
                <a:off x="8306027" y="2690608"/>
                <a:ext cx="293674" cy="1618286"/>
              </a:xfrm>
              <a:custGeom>
                <a:gdLst>
                  <a:gd name="connsiteX0" fmla="*/ 174950 w 293674"/>
                  <a:gd name="connsiteY0" fmla="*/ 34733 h 1618286"/>
                  <a:gd name="connsiteX1" fmla="*/ 21869 w 293674"/>
                  <a:gd name="connsiteY1" fmla="*/ 1426613 h 1618286"/>
                  <a:gd name="connsiteX2" fmla="*/ 0 w 293674"/>
                  <a:gd name="connsiteY2" fmla="*/ 1502511 h 1618286"/>
                  <a:gd name="connsiteX3" fmla="*/ 214828 w 293674"/>
                  <a:gd name="connsiteY3" fmla="*/ 1618286 h 1618286"/>
                  <a:gd name="connsiteX4" fmla="*/ 106771 w 293674"/>
                  <a:gd name="connsiteY4" fmla="*/ 1218217 h 1618286"/>
                  <a:gd name="connsiteX5" fmla="*/ 101626 w 293674"/>
                  <a:gd name="connsiteY5" fmla="*/ 1209212 h 1618286"/>
                  <a:gd name="connsiteX6" fmla="*/ 102912 w 293674"/>
                  <a:gd name="connsiteY6" fmla="*/ 1198921 h 1618286"/>
                  <a:gd name="connsiteX7" fmla="*/ 289439 w 293674"/>
                  <a:gd name="connsiteY7" fmla="*/ 250847 h 1618286"/>
                  <a:gd name="connsiteX8" fmla="*/ 243129 w 293674"/>
                  <a:gd name="connsiteY8" fmla="*/ 59174 h 1618286"/>
                  <a:gd name="connsiteX9" fmla="*/ 174950 w 293674"/>
                  <a:gd name="connsiteY9" fmla="*/ 0 h 1618286"/>
                  <a:gd name="connsiteX10" fmla="*/ 174950 w 293674"/>
                  <a:gd name="connsiteY10" fmla="*/ 34733 h 161828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674" h="1618286">
                    <a:moveTo>
                      <a:pt x="174950" y="34733"/>
                    </a:moveTo>
                    <a:lnTo>
                      <a:pt x="21869" y="1426613"/>
                    </a:lnTo>
                    <a:cubicBezTo>
                      <a:pt x="19296" y="1453628"/>
                      <a:pt x="11578" y="1479356"/>
                      <a:pt x="0" y="1502511"/>
                    </a:cubicBezTo>
                    <a:cubicBezTo>
                      <a:pt x="78470" y="1533384"/>
                      <a:pt x="153081" y="1566831"/>
                      <a:pt x="214828" y="1618286"/>
                    </a:cubicBezTo>
                    <a:cubicBezTo>
                      <a:pt x="204537" y="1523093"/>
                      <a:pt x="177523" y="1349430"/>
                      <a:pt x="106771" y="1218217"/>
                    </a:cubicBezTo>
                    <a:lnTo>
                      <a:pt x="101626" y="1209212"/>
                    </a:lnTo>
                    <a:lnTo>
                      <a:pt x="102912" y="1198921"/>
                    </a:lnTo>
                    <a:lnTo>
                      <a:pt x="289439" y="250847"/>
                    </a:lnTo>
                    <a:cubicBezTo>
                      <a:pt x="302303" y="182668"/>
                      <a:pt x="285580" y="113203"/>
                      <a:pt x="243129" y="59174"/>
                    </a:cubicBezTo>
                    <a:cubicBezTo>
                      <a:pt x="223833" y="34733"/>
                      <a:pt x="200678" y="15437"/>
                      <a:pt x="174950" y="0"/>
                    </a:cubicBezTo>
                    <a:cubicBezTo>
                      <a:pt x="176236" y="11578"/>
                      <a:pt x="176236" y="23155"/>
                      <a:pt x="174950" y="34733"/>
                    </a:cubicBezTo>
                    <a:close/>
                  </a:path>
                </a:pathLst>
              </a:custGeom>
              <a:noFill/>
              <a:ln w="12843"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任意多边形: 形状 47"/>
              <p:cNvSpPr/>
              <p:nvPr>
                <p:custDataLst>
                  <p:tags r:id="rId14"/>
                </p:custDataLst>
              </p:nvPr>
            </p:nvSpPr>
            <p:spPr>
              <a:xfrm>
                <a:off x="4055776" y="4209842"/>
                <a:ext cx="1699328" cy="109586"/>
              </a:xfrm>
              <a:custGeom>
                <a:gdLst>
                  <a:gd name="connsiteX0" fmla="*/ 264997 w 1699328"/>
                  <a:gd name="connsiteY0" fmla="*/ 109344 h 109586"/>
                  <a:gd name="connsiteX1" fmla="*/ 1699328 w 1699328"/>
                  <a:gd name="connsiteY1" fmla="*/ 59174 h 109586"/>
                  <a:gd name="connsiteX2" fmla="*/ 0 w 1699328"/>
                  <a:gd name="connsiteY2" fmla="*/ 0 h 109586"/>
                  <a:gd name="connsiteX3" fmla="*/ 264997 w 1699328"/>
                  <a:gd name="connsiteY3" fmla="*/ 109344 h 109586"/>
                </a:gdLst>
                <a:cxnLst>
                  <a:cxn ang="0">
                    <a:pos x="connsiteX0" y="connsiteY0"/>
                  </a:cxn>
                  <a:cxn ang="0">
                    <a:pos x="connsiteX1" y="connsiteY1"/>
                  </a:cxn>
                  <a:cxn ang="0">
                    <a:pos x="connsiteX2" y="connsiteY2"/>
                  </a:cxn>
                  <a:cxn ang="0">
                    <a:pos x="connsiteX3" y="connsiteY3"/>
                  </a:cxn>
                </a:cxnLst>
                <a:rect l="l" t="t" r="r" b="b"/>
                <a:pathLst>
                  <a:path w="1699328" h="109586">
                    <a:moveTo>
                      <a:pt x="264997" y="109344"/>
                    </a:moveTo>
                    <a:cubicBezTo>
                      <a:pt x="280434" y="109344"/>
                      <a:pt x="931350" y="86189"/>
                      <a:pt x="1699328" y="59174"/>
                    </a:cubicBezTo>
                    <a:lnTo>
                      <a:pt x="0" y="0"/>
                    </a:lnTo>
                    <a:cubicBezTo>
                      <a:pt x="65606" y="70752"/>
                      <a:pt x="160799" y="113203"/>
                      <a:pt x="264997" y="109344"/>
                    </a:cubicBezTo>
                    <a:close/>
                  </a:path>
                </a:pathLst>
              </a:custGeom>
              <a:noFill/>
              <a:ln w="12843"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任意多边形: 形状 48"/>
              <p:cNvSpPr/>
              <p:nvPr>
                <p:custDataLst>
                  <p:tags r:id="rId15"/>
                </p:custDataLst>
              </p:nvPr>
            </p:nvSpPr>
            <p:spPr>
              <a:xfrm>
                <a:off x="3715284" y="2461630"/>
                <a:ext cx="2510641" cy="267570"/>
              </a:xfrm>
              <a:custGeom>
                <a:gdLst>
                  <a:gd name="connsiteX0" fmla="*/ 2510641 w 2510641"/>
                  <a:gd name="connsiteY0" fmla="*/ 101625 h 267570"/>
                  <a:gd name="connsiteX1" fmla="*/ 247872 w 2510641"/>
                  <a:gd name="connsiteY1" fmla="*/ 0 h 267570"/>
                  <a:gd name="connsiteX2" fmla="*/ 236294 w 2510641"/>
                  <a:gd name="connsiteY2" fmla="*/ 0 h 267570"/>
                  <a:gd name="connsiteX3" fmla="*/ 54912 w 2510641"/>
                  <a:gd name="connsiteY3" fmla="*/ 86189 h 267570"/>
                  <a:gd name="connsiteX4" fmla="*/ 2170 w 2510641"/>
                  <a:gd name="connsiteY4" fmla="*/ 267570 h 267570"/>
                  <a:gd name="connsiteX5" fmla="*/ 74208 w 2510641"/>
                  <a:gd name="connsiteY5" fmla="*/ 254706 h 267570"/>
                  <a:gd name="connsiteX6" fmla="*/ 2510641 w 2510641"/>
                  <a:gd name="connsiteY6" fmla="*/ 101625 h 26757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0641" h="267570">
                    <a:moveTo>
                      <a:pt x="2510641" y="101625"/>
                    </a:moveTo>
                    <a:lnTo>
                      <a:pt x="247872" y="0"/>
                    </a:lnTo>
                    <a:cubicBezTo>
                      <a:pt x="244012" y="0"/>
                      <a:pt x="240153" y="0"/>
                      <a:pt x="236294" y="0"/>
                    </a:cubicBezTo>
                    <a:cubicBezTo>
                      <a:pt x="165542" y="0"/>
                      <a:pt x="99936" y="30874"/>
                      <a:pt x="54912" y="86189"/>
                    </a:cubicBezTo>
                    <a:cubicBezTo>
                      <a:pt x="12461" y="137644"/>
                      <a:pt x="-6835" y="201964"/>
                      <a:pt x="2170" y="267570"/>
                    </a:cubicBezTo>
                    <a:cubicBezTo>
                      <a:pt x="25325" y="259852"/>
                      <a:pt x="48480" y="255993"/>
                      <a:pt x="74208" y="254706"/>
                    </a:cubicBezTo>
                    <a:lnTo>
                      <a:pt x="2510641" y="101625"/>
                    </a:lnTo>
                    <a:close/>
                  </a:path>
                </a:pathLst>
              </a:custGeom>
              <a:noFill/>
              <a:ln w="12843"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任意多边形: 形状 49"/>
              <p:cNvSpPr/>
              <p:nvPr>
                <p:custDataLst>
                  <p:tags r:id="rId16"/>
                </p:custDataLst>
              </p:nvPr>
            </p:nvSpPr>
            <p:spPr>
              <a:xfrm>
                <a:off x="3659898" y="2406050"/>
                <a:ext cx="3075439" cy="343731"/>
              </a:xfrm>
              <a:custGeom>
                <a:gdLst>
                  <a:gd name="connsiteX0" fmla="*/ 110298 w 3075439"/>
                  <a:gd name="connsiteY0" fmla="*/ 140481 h 343731"/>
                  <a:gd name="connsiteX1" fmla="*/ 291680 w 3075439"/>
                  <a:gd name="connsiteY1" fmla="*/ 54293 h 343731"/>
                  <a:gd name="connsiteX2" fmla="*/ 303258 w 3075439"/>
                  <a:gd name="connsiteY2" fmla="*/ 54293 h 343731"/>
                  <a:gd name="connsiteX3" fmla="*/ 2566027 w 3075439"/>
                  <a:gd name="connsiteY3" fmla="*/ 155918 h 343731"/>
                  <a:gd name="connsiteX4" fmla="*/ 3075440 w 3075439"/>
                  <a:gd name="connsiteY4" fmla="*/ 123758 h 343731"/>
                  <a:gd name="connsiteX5" fmla="*/ 304544 w 3075439"/>
                  <a:gd name="connsiteY5" fmla="*/ 264 h 343731"/>
                  <a:gd name="connsiteX6" fmla="*/ 67847 w 3075439"/>
                  <a:gd name="connsiteY6" fmla="*/ 105749 h 343731"/>
                  <a:gd name="connsiteX7" fmla="*/ 4814 w 3075439"/>
                  <a:gd name="connsiteY7" fmla="*/ 343732 h 343731"/>
                  <a:gd name="connsiteX8" fmla="*/ 56270 w 3075439"/>
                  <a:gd name="connsiteY8" fmla="*/ 321863 h 343731"/>
                  <a:gd name="connsiteX9" fmla="*/ 110298 w 3075439"/>
                  <a:gd name="connsiteY9" fmla="*/ 140481 h 343731"/>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5439" h="343731">
                    <a:moveTo>
                      <a:pt x="110298" y="140481"/>
                    </a:moveTo>
                    <a:cubicBezTo>
                      <a:pt x="155322" y="85166"/>
                      <a:pt x="222215" y="54293"/>
                      <a:pt x="291680" y="54293"/>
                    </a:cubicBezTo>
                    <a:cubicBezTo>
                      <a:pt x="295539" y="54293"/>
                      <a:pt x="299398" y="54293"/>
                      <a:pt x="303258" y="54293"/>
                    </a:cubicBezTo>
                    <a:lnTo>
                      <a:pt x="2566027" y="155918"/>
                    </a:lnTo>
                    <a:lnTo>
                      <a:pt x="3075440" y="123758"/>
                    </a:lnTo>
                    <a:lnTo>
                      <a:pt x="304544" y="264"/>
                    </a:lnTo>
                    <a:cubicBezTo>
                      <a:pt x="213210" y="-3595"/>
                      <a:pt x="127021" y="34997"/>
                      <a:pt x="67847" y="105749"/>
                    </a:cubicBezTo>
                    <a:cubicBezTo>
                      <a:pt x="11246" y="172641"/>
                      <a:pt x="-10623" y="260116"/>
                      <a:pt x="4814" y="343732"/>
                    </a:cubicBezTo>
                    <a:cubicBezTo>
                      <a:pt x="21537" y="334727"/>
                      <a:pt x="38260" y="327009"/>
                      <a:pt x="56270" y="321863"/>
                    </a:cubicBezTo>
                    <a:cubicBezTo>
                      <a:pt x="48551" y="256257"/>
                      <a:pt x="66561" y="191937"/>
                      <a:pt x="110298" y="140481"/>
                    </a:cubicBezTo>
                    <a:close/>
                  </a:path>
                </a:pathLst>
              </a:custGeom>
              <a:solidFill>
                <a:srgbClr val="0067C2"/>
              </a:solidFill>
              <a:ln w="12843"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任意多边形: 形状 50"/>
              <p:cNvSpPr/>
              <p:nvPr>
                <p:custDataLst>
                  <p:tags r:id="rId17"/>
                </p:custDataLst>
              </p:nvPr>
            </p:nvSpPr>
            <p:spPr>
              <a:xfrm>
                <a:off x="3983738" y="4207269"/>
                <a:ext cx="2547063" cy="167513"/>
              </a:xfrm>
              <a:custGeom>
                <a:gdLst>
                  <a:gd name="connsiteX0" fmla="*/ 337036 w 2547063"/>
                  <a:gd name="connsiteY0" fmla="*/ 111916 h 167513"/>
                  <a:gd name="connsiteX1" fmla="*/ 72038 w 2547063"/>
                  <a:gd name="connsiteY1" fmla="*/ 2573 h 167513"/>
                  <a:gd name="connsiteX2" fmla="*/ 0 w 2547063"/>
                  <a:gd name="connsiteY2" fmla="*/ 0 h 167513"/>
                  <a:gd name="connsiteX3" fmla="*/ 339608 w 2547063"/>
                  <a:gd name="connsiteY3" fmla="*/ 167232 h 167513"/>
                  <a:gd name="connsiteX4" fmla="*/ 2547063 w 2547063"/>
                  <a:gd name="connsiteY4" fmla="*/ 90048 h 167513"/>
                  <a:gd name="connsiteX5" fmla="*/ 1771367 w 2547063"/>
                  <a:gd name="connsiteY5" fmla="*/ 63033 h 167513"/>
                  <a:gd name="connsiteX6" fmla="*/ 337036 w 2547063"/>
                  <a:gd name="connsiteY6" fmla="*/ 111916 h 16751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7063" h="167513">
                    <a:moveTo>
                      <a:pt x="337036" y="111916"/>
                    </a:moveTo>
                    <a:cubicBezTo>
                      <a:pt x="232838" y="115776"/>
                      <a:pt x="137644" y="73325"/>
                      <a:pt x="72038" y="2573"/>
                    </a:cubicBezTo>
                    <a:lnTo>
                      <a:pt x="0" y="0"/>
                    </a:lnTo>
                    <a:cubicBezTo>
                      <a:pt x="75897" y="106771"/>
                      <a:pt x="200678" y="172377"/>
                      <a:pt x="339608" y="167232"/>
                    </a:cubicBezTo>
                    <a:cubicBezTo>
                      <a:pt x="424511" y="164659"/>
                      <a:pt x="1529524" y="126067"/>
                      <a:pt x="2547063" y="90048"/>
                    </a:cubicBezTo>
                    <a:lnTo>
                      <a:pt x="1771367" y="63033"/>
                    </a:lnTo>
                    <a:cubicBezTo>
                      <a:pt x="1003389" y="88761"/>
                      <a:pt x="352472" y="111916"/>
                      <a:pt x="337036" y="111916"/>
                    </a:cubicBezTo>
                    <a:close/>
                  </a:path>
                </a:pathLst>
              </a:custGeom>
              <a:solidFill>
                <a:srgbClr val="0067C2"/>
              </a:solidFill>
              <a:ln w="12843"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任意多边形: 形状 51"/>
              <p:cNvSpPr/>
              <p:nvPr>
                <p:custDataLst>
                  <p:tags r:id="rId18"/>
                </p:custDataLst>
              </p:nvPr>
            </p:nvSpPr>
            <p:spPr>
              <a:xfrm>
                <a:off x="8279013" y="2625002"/>
                <a:ext cx="376768" cy="1829255"/>
              </a:xfrm>
              <a:custGeom>
                <a:gdLst>
                  <a:gd name="connsiteX0" fmla="*/ 313880 w 376768"/>
                  <a:gd name="connsiteY0" fmla="*/ 91334 h 1829255"/>
                  <a:gd name="connsiteX1" fmla="*/ 191673 w 376768"/>
                  <a:gd name="connsiteY1" fmla="*/ 0 h 1829255"/>
                  <a:gd name="connsiteX2" fmla="*/ 203250 w 376768"/>
                  <a:gd name="connsiteY2" fmla="*/ 65606 h 1829255"/>
                  <a:gd name="connsiteX3" fmla="*/ 271429 w 376768"/>
                  <a:gd name="connsiteY3" fmla="*/ 124780 h 1829255"/>
                  <a:gd name="connsiteX4" fmla="*/ 317739 w 376768"/>
                  <a:gd name="connsiteY4" fmla="*/ 316453 h 1829255"/>
                  <a:gd name="connsiteX5" fmla="*/ 131212 w 376768"/>
                  <a:gd name="connsiteY5" fmla="*/ 1264528 h 1829255"/>
                  <a:gd name="connsiteX6" fmla="*/ 129926 w 376768"/>
                  <a:gd name="connsiteY6" fmla="*/ 1274819 h 1829255"/>
                  <a:gd name="connsiteX7" fmla="*/ 135072 w 376768"/>
                  <a:gd name="connsiteY7" fmla="*/ 1283824 h 1829255"/>
                  <a:gd name="connsiteX8" fmla="*/ 243129 w 376768"/>
                  <a:gd name="connsiteY8" fmla="*/ 1683893 h 1829255"/>
                  <a:gd name="connsiteX9" fmla="*/ 28300 w 376768"/>
                  <a:gd name="connsiteY9" fmla="*/ 1568117 h 1829255"/>
                  <a:gd name="connsiteX10" fmla="*/ 0 w 376768"/>
                  <a:gd name="connsiteY10" fmla="*/ 1615714 h 1829255"/>
                  <a:gd name="connsiteX11" fmla="*/ 255993 w 376768"/>
                  <a:gd name="connsiteY11" fmla="*/ 1771368 h 1829255"/>
                  <a:gd name="connsiteX12" fmla="*/ 306162 w 376768"/>
                  <a:gd name="connsiteY12" fmla="*/ 1829255 h 1829255"/>
                  <a:gd name="connsiteX13" fmla="*/ 303589 w 376768"/>
                  <a:gd name="connsiteY13" fmla="*/ 1752072 h 1829255"/>
                  <a:gd name="connsiteX14" fmla="*/ 187813 w 376768"/>
                  <a:gd name="connsiteY14" fmla="*/ 1265814 h 1829255"/>
                  <a:gd name="connsiteX15" fmla="*/ 371768 w 376768"/>
                  <a:gd name="connsiteY15" fmla="*/ 326745 h 1829255"/>
                  <a:gd name="connsiteX16" fmla="*/ 313880 w 376768"/>
                  <a:gd name="connsiteY16" fmla="*/ 91334 h 182925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6768" h="1829255">
                    <a:moveTo>
                      <a:pt x="313880" y="91334"/>
                    </a:moveTo>
                    <a:cubicBezTo>
                      <a:pt x="281721" y="50169"/>
                      <a:pt x="239269" y="19296"/>
                      <a:pt x="191673" y="0"/>
                    </a:cubicBezTo>
                    <a:cubicBezTo>
                      <a:pt x="198105" y="20582"/>
                      <a:pt x="201964" y="43737"/>
                      <a:pt x="203250" y="65606"/>
                    </a:cubicBezTo>
                    <a:cubicBezTo>
                      <a:pt x="228978" y="81043"/>
                      <a:pt x="252133" y="100339"/>
                      <a:pt x="271429" y="124780"/>
                    </a:cubicBezTo>
                    <a:cubicBezTo>
                      <a:pt x="313880" y="178809"/>
                      <a:pt x="330603" y="249561"/>
                      <a:pt x="317739" y="316453"/>
                    </a:cubicBezTo>
                    <a:lnTo>
                      <a:pt x="131212" y="1264528"/>
                    </a:lnTo>
                    <a:lnTo>
                      <a:pt x="129926" y="1274819"/>
                    </a:lnTo>
                    <a:lnTo>
                      <a:pt x="135072" y="1283824"/>
                    </a:lnTo>
                    <a:cubicBezTo>
                      <a:pt x="207109" y="1413750"/>
                      <a:pt x="234124" y="1588699"/>
                      <a:pt x="243129" y="1683893"/>
                    </a:cubicBezTo>
                    <a:cubicBezTo>
                      <a:pt x="180095" y="1632437"/>
                      <a:pt x="106771" y="1598991"/>
                      <a:pt x="28300" y="1568117"/>
                    </a:cubicBezTo>
                    <a:cubicBezTo>
                      <a:pt x="20582" y="1584840"/>
                      <a:pt x="10291" y="1600277"/>
                      <a:pt x="0" y="1615714"/>
                    </a:cubicBezTo>
                    <a:cubicBezTo>
                      <a:pt x="101625" y="1654306"/>
                      <a:pt x="190386" y="1695470"/>
                      <a:pt x="255993" y="1771368"/>
                    </a:cubicBezTo>
                    <a:lnTo>
                      <a:pt x="306162" y="1829255"/>
                    </a:lnTo>
                    <a:lnTo>
                      <a:pt x="303589" y="1752072"/>
                    </a:lnTo>
                    <a:cubicBezTo>
                      <a:pt x="303589" y="1740494"/>
                      <a:pt x="293298" y="1465205"/>
                      <a:pt x="187813" y="1265814"/>
                    </a:cubicBezTo>
                    <a:lnTo>
                      <a:pt x="371768" y="326745"/>
                    </a:lnTo>
                    <a:cubicBezTo>
                      <a:pt x="387205" y="244415"/>
                      <a:pt x="366623" y="158227"/>
                      <a:pt x="313880" y="91334"/>
                    </a:cubicBezTo>
                    <a:close/>
                  </a:path>
                </a:pathLst>
              </a:custGeom>
              <a:solidFill>
                <a:srgbClr val="0067C2"/>
              </a:solidFill>
              <a:ln w="12843"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任意多边形: 形状 52"/>
              <p:cNvSpPr/>
              <p:nvPr>
                <p:custDataLst>
                  <p:tags r:id="rId19"/>
                </p:custDataLst>
              </p:nvPr>
            </p:nvSpPr>
            <p:spPr>
              <a:xfrm>
                <a:off x="3665998" y="2727914"/>
                <a:ext cx="388491" cy="1480642"/>
              </a:xfrm>
              <a:custGeom>
                <a:gdLst>
                  <a:gd name="connsiteX0" fmla="*/ 302303 w 388491"/>
                  <a:gd name="connsiteY0" fmla="*/ 1310838 h 1480642"/>
                  <a:gd name="connsiteX1" fmla="*/ 55315 w 388491"/>
                  <a:gd name="connsiteY1" fmla="*/ 24442 h 1480642"/>
                  <a:gd name="connsiteX2" fmla="*/ 51456 w 388491"/>
                  <a:gd name="connsiteY2" fmla="*/ 0 h 1480642"/>
                  <a:gd name="connsiteX3" fmla="*/ 0 w 388491"/>
                  <a:gd name="connsiteY3" fmla="*/ 21869 h 1480642"/>
                  <a:gd name="connsiteX4" fmla="*/ 2573 w 388491"/>
                  <a:gd name="connsiteY4" fmla="*/ 34733 h 1480642"/>
                  <a:gd name="connsiteX5" fmla="*/ 249561 w 388491"/>
                  <a:gd name="connsiteY5" fmla="*/ 1321129 h 1480642"/>
                  <a:gd name="connsiteX6" fmla="*/ 316453 w 388491"/>
                  <a:gd name="connsiteY6" fmla="*/ 1478069 h 1480642"/>
                  <a:gd name="connsiteX7" fmla="*/ 388491 w 388491"/>
                  <a:gd name="connsiteY7" fmla="*/ 1480642 h 1480642"/>
                  <a:gd name="connsiteX8" fmla="*/ 302303 w 388491"/>
                  <a:gd name="connsiteY8" fmla="*/ 1310838 h 148064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491" h="1480642">
                    <a:moveTo>
                      <a:pt x="302303" y="1310838"/>
                    </a:moveTo>
                    <a:lnTo>
                      <a:pt x="55315" y="24442"/>
                    </a:lnTo>
                    <a:cubicBezTo>
                      <a:pt x="54029" y="16723"/>
                      <a:pt x="51456" y="9005"/>
                      <a:pt x="51456" y="0"/>
                    </a:cubicBezTo>
                    <a:cubicBezTo>
                      <a:pt x="33446" y="6432"/>
                      <a:pt x="15437" y="12864"/>
                      <a:pt x="0" y="21869"/>
                    </a:cubicBezTo>
                    <a:cubicBezTo>
                      <a:pt x="1286" y="25728"/>
                      <a:pt x="1286" y="30874"/>
                      <a:pt x="2573" y="34733"/>
                    </a:cubicBezTo>
                    <a:lnTo>
                      <a:pt x="249561" y="1321129"/>
                    </a:lnTo>
                    <a:cubicBezTo>
                      <a:pt x="261138" y="1380303"/>
                      <a:pt x="284293" y="1433045"/>
                      <a:pt x="316453" y="1478069"/>
                    </a:cubicBezTo>
                    <a:lnTo>
                      <a:pt x="388491" y="1480642"/>
                    </a:lnTo>
                    <a:cubicBezTo>
                      <a:pt x="346040" y="1435618"/>
                      <a:pt x="315167" y="1377730"/>
                      <a:pt x="302303" y="1310838"/>
                    </a:cubicBezTo>
                    <a:close/>
                  </a:path>
                </a:pathLst>
              </a:custGeom>
              <a:solidFill>
                <a:srgbClr val="0067C2"/>
              </a:solidFill>
              <a:ln w="12843"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4" name="任意多边形: 形状 53"/>
              <p:cNvSpPr/>
              <p:nvPr>
                <p:custDataLst>
                  <p:tags r:id="rId20"/>
                </p:custDataLst>
              </p:nvPr>
            </p:nvSpPr>
            <p:spPr>
              <a:xfrm>
                <a:off x="6735338" y="2440364"/>
                <a:ext cx="1735347" cy="184637"/>
              </a:xfrm>
              <a:custGeom>
                <a:gdLst>
                  <a:gd name="connsiteX0" fmla="*/ 1735348 w 1735347"/>
                  <a:gd name="connsiteY0" fmla="*/ 184638 h 184637"/>
                  <a:gd name="connsiteX1" fmla="*/ 1451054 w 1735347"/>
                  <a:gd name="connsiteY1" fmla="*/ 683 h 184637"/>
                  <a:gd name="connsiteX2" fmla="*/ 0 w 1735347"/>
                  <a:gd name="connsiteY2" fmla="*/ 90731 h 184637"/>
                  <a:gd name="connsiteX3" fmla="*/ 1641441 w 1735347"/>
                  <a:gd name="connsiteY3" fmla="*/ 164055 h 184637"/>
                  <a:gd name="connsiteX4" fmla="*/ 1735348 w 1735347"/>
                  <a:gd name="connsiteY4" fmla="*/ 184638 h 184637"/>
                </a:gdLst>
                <a:cxnLst>
                  <a:cxn ang="0">
                    <a:pos x="connsiteX0" y="connsiteY0"/>
                  </a:cxn>
                  <a:cxn ang="0">
                    <a:pos x="connsiteX1" y="connsiteY1"/>
                  </a:cxn>
                  <a:cxn ang="0">
                    <a:pos x="connsiteX2" y="connsiteY2"/>
                  </a:cxn>
                  <a:cxn ang="0">
                    <a:pos x="connsiteX3" y="connsiteY3"/>
                  </a:cxn>
                  <a:cxn ang="0">
                    <a:pos x="connsiteX4" y="connsiteY4"/>
                  </a:cxn>
                </a:cxnLst>
                <a:rect l="l" t="t" r="r" b="b"/>
                <a:pathLst>
                  <a:path w="1735347" h="184637">
                    <a:moveTo>
                      <a:pt x="1735348" y="184638"/>
                    </a:moveTo>
                    <a:cubicBezTo>
                      <a:pt x="1699328" y="72721"/>
                      <a:pt x="1584839" y="-8322"/>
                      <a:pt x="1451054" y="683"/>
                    </a:cubicBezTo>
                    <a:lnTo>
                      <a:pt x="0" y="90731"/>
                    </a:lnTo>
                    <a:lnTo>
                      <a:pt x="1641441" y="164055"/>
                    </a:lnTo>
                    <a:cubicBezTo>
                      <a:pt x="1674887" y="166628"/>
                      <a:pt x="1705760" y="173060"/>
                      <a:pt x="1735348" y="184638"/>
                    </a:cubicBezTo>
                    <a:close/>
                  </a:path>
                </a:pathLst>
              </a:custGeom>
              <a:solidFill>
                <a:srgbClr val="C7FAFF"/>
              </a:solidFill>
              <a:ln w="12843"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5" name="任意多边形: 形状 54"/>
              <p:cNvSpPr/>
              <p:nvPr>
                <p:custDataLst>
                  <p:tags r:id="rId21"/>
                </p:custDataLst>
              </p:nvPr>
            </p:nvSpPr>
            <p:spPr>
              <a:xfrm>
                <a:off x="6225926" y="2531095"/>
                <a:ext cx="2256337" cy="160799"/>
              </a:xfrm>
              <a:custGeom>
                <a:gdLst>
                  <a:gd name="connsiteX0" fmla="*/ 2148281 w 2256337"/>
                  <a:gd name="connsiteY0" fmla="*/ 128640 h 160799"/>
                  <a:gd name="connsiteX1" fmla="*/ 2256338 w 2256337"/>
                  <a:gd name="connsiteY1" fmla="*/ 160800 h 160799"/>
                  <a:gd name="connsiteX2" fmla="*/ 2244760 w 2256337"/>
                  <a:gd name="connsiteY2" fmla="*/ 95193 h 160799"/>
                  <a:gd name="connsiteX3" fmla="*/ 2150853 w 2256337"/>
                  <a:gd name="connsiteY3" fmla="*/ 74611 h 160799"/>
                  <a:gd name="connsiteX4" fmla="*/ 509413 w 2256337"/>
                  <a:gd name="connsiteY4" fmla="*/ 0 h 160799"/>
                  <a:gd name="connsiteX5" fmla="*/ 0 w 2256337"/>
                  <a:gd name="connsiteY5" fmla="*/ 32160 h 160799"/>
                  <a:gd name="connsiteX6" fmla="*/ 2148281 w 2256337"/>
                  <a:gd name="connsiteY6" fmla="*/ 128640 h 160799"/>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6337" h="160799">
                    <a:moveTo>
                      <a:pt x="2148281" y="128640"/>
                    </a:moveTo>
                    <a:cubicBezTo>
                      <a:pt x="2186872" y="129926"/>
                      <a:pt x="2222891" y="141504"/>
                      <a:pt x="2256338" y="160800"/>
                    </a:cubicBezTo>
                    <a:cubicBezTo>
                      <a:pt x="2255051" y="137644"/>
                      <a:pt x="2251192" y="115776"/>
                      <a:pt x="2244760" y="95193"/>
                    </a:cubicBezTo>
                    <a:cubicBezTo>
                      <a:pt x="2215173" y="83616"/>
                      <a:pt x="2183013" y="77184"/>
                      <a:pt x="2150853" y="74611"/>
                    </a:cubicBezTo>
                    <a:lnTo>
                      <a:pt x="509413" y="0"/>
                    </a:lnTo>
                    <a:lnTo>
                      <a:pt x="0" y="32160"/>
                    </a:lnTo>
                    <a:lnTo>
                      <a:pt x="2148281" y="128640"/>
                    </a:lnTo>
                    <a:close/>
                  </a:path>
                </a:pathLst>
              </a:custGeom>
              <a:solidFill>
                <a:srgbClr val="0067C2"/>
              </a:solidFill>
              <a:ln w="12843"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56" name="图形 44"/>
              <p:cNvGrpSpPr/>
              <p:nvPr>
                <p:custDataLst>
                  <p:tags r:id="rId22"/>
                </p:custDataLst>
              </p:nvPr>
            </p:nvGrpSpPr>
            <p:grpSpPr>
              <a:xfrm>
                <a:off x="3529665" y="2749782"/>
                <a:ext cx="452786" cy="1456200"/>
                <a:chOff x="3529665" y="2749782"/>
                <a:chExt cx="452786" cy="1456200"/>
              </a:xfrm>
            </p:grpSpPr>
            <p:sp>
              <p:nvSpPr>
                <p:cNvPr id="57" name="任意多边形: 形状 56"/>
                <p:cNvSpPr/>
                <p:nvPr>
                  <p:custDataLst>
                    <p:tags r:id="rId23"/>
                  </p:custDataLst>
                </p:nvPr>
              </p:nvSpPr>
              <p:spPr>
                <a:xfrm>
                  <a:off x="3665998" y="2755249"/>
                  <a:ext cx="12863" cy="964"/>
                </a:xfrm>
                <a:custGeom>
                  <a:gdLst>
                    <a:gd name="connsiteX0" fmla="*/ 0 w 12863"/>
                    <a:gd name="connsiteY0" fmla="*/ 965 h 964"/>
                    <a:gd name="connsiteX1" fmla="*/ 0 w 12863"/>
                    <a:gd name="connsiteY1" fmla="*/ 965 h 964"/>
                    <a:gd name="connsiteX2" fmla="*/ 0 w 12863"/>
                    <a:gd name="connsiteY2" fmla="*/ 965 h 964"/>
                    <a:gd name="connsiteX3" fmla="*/ 0 w 12863"/>
                    <a:gd name="connsiteY3" fmla="*/ 965 h 964"/>
                  </a:gdLst>
                  <a:cxnLst>
                    <a:cxn ang="0">
                      <a:pos x="connsiteX0" y="connsiteY0"/>
                    </a:cxn>
                    <a:cxn ang="0">
                      <a:pos x="connsiteX1" y="connsiteY1"/>
                    </a:cxn>
                    <a:cxn ang="0">
                      <a:pos x="connsiteX2" y="connsiteY2"/>
                    </a:cxn>
                    <a:cxn ang="0">
                      <a:pos x="connsiteX3" y="connsiteY3"/>
                    </a:cxn>
                  </a:cxnLst>
                  <a:rect l="l" t="t" r="r" b="b"/>
                  <a:pathLst>
                    <a:path w="12863" h="964">
                      <a:moveTo>
                        <a:pt x="0" y="965"/>
                      </a:moveTo>
                      <a:cubicBezTo>
                        <a:pt x="0" y="-322"/>
                        <a:pt x="0" y="-322"/>
                        <a:pt x="0" y="965"/>
                      </a:cubicBezTo>
                      <a:cubicBezTo>
                        <a:pt x="0" y="-322"/>
                        <a:pt x="0" y="-322"/>
                        <a:pt x="0" y="965"/>
                      </a:cubicBezTo>
                      <a:cubicBezTo>
                        <a:pt x="0" y="965"/>
                        <a:pt x="0" y="965"/>
                        <a:pt x="0" y="965"/>
                      </a:cubicBezTo>
                      <a:close/>
                    </a:path>
                  </a:pathLst>
                </a:custGeom>
                <a:solidFill>
                  <a:srgbClr val="C7FAFF"/>
                </a:solidFill>
                <a:ln w="12843"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8" name="任意多边形: 形状 57"/>
                <p:cNvSpPr/>
                <p:nvPr>
                  <p:custDataLst>
                    <p:tags r:id="rId24"/>
                  </p:custDataLst>
                </p:nvPr>
              </p:nvSpPr>
              <p:spPr>
                <a:xfrm>
                  <a:off x="3529665" y="2774224"/>
                  <a:ext cx="402617" cy="1431758"/>
                </a:xfrm>
                <a:custGeom>
                  <a:gdLst>
                    <a:gd name="connsiteX0" fmla="*/ 101601 w 402617"/>
                    <a:gd name="connsiteY0" fmla="*/ 11578 h 1431758"/>
                    <a:gd name="connsiteX1" fmla="*/ 99028 w 402617"/>
                    <a:gd name="connsiteY1" fmla="*/ 0 h 1431758"/>
                    <a:gd name="connsiteX2" fmla="*/ 1262 w 402617"/>
                    <a:gd name="connsiteY2" fmla="*/ 223833 h 1431758"/>
                    <a:gd name="connsiteX3" fmla="*/ 108033 w 402617"/>
                    <a:gd name="connsiteY3" fmla="*/ 1197635 h 1431758"/>
                    <a:gd name="connsiteX4" fmla="*/ 374316 w 402617"/>
                    <a:gd name="connsiteY4" fmla="*/ 1430473 h 1431758"/>
                    <a:gd name="connsiteX5" fmla="*/ 402617 w 402617"/>
                    <a:gd name="connsiteY5" fmla="*/ 1431759 h 1431758"/>
                    <a:gd name="connsiteX6" fmla="*/ 351161 w 402617"/>
                    <a:gd name="connsiteY6" fmla="*/ 1297974 h 1431758"/>
                    <a:gd name="connsiteX7" fmla="*/ 101601 w 402617"/>
                    <a:gd name="connsiteY7" fmla="*/ 11578 h 143175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2617" h="1431758">
                      <a:moveTo>
                        <a:pt x="101601" y="11578"/>
                      </a:moveTo>
                      <a:cubicBezTo>
                        <a:pt x="100314" y="7718"/>
                        <a:pt x="100314" y="3859"/>
                        <a:pt x="99028" y="0"/>
                      </a:cubicBezTo>
                      <a:cubicBezTo>
                        <a:pt x="32135" y="52742"/>
                        <a:pt x="-7743" y="135072"/>
                        <a:pt x="1262" y="223833"/>
                      </a:cubicBezTo>
                      <a:lnTo>
                        <a:pt x="108033" y="1197635"/>
                      </a:lnTo>
                      <a:cubicBezTo>
                        <a:pt x="122183" y="1326275"/>
                        <a:pt x="235386" y="1425327"/>
                        <a:pt x="374316" y="1430473"/>
                      </a:cubicBezTo>
                      <a:lnTo>
                        <a:pt x="402617" y="1431759"/>
                      </a:lnTo>
                      <a:cubicBezTo>
                        <a:pt x="378176" y="1391881"/>
                        <a:pt x="360166" y="1346857"/>
                        <a:pt x="351161" y="1297974"/>
                      </a:cubicBezTo>
                      <a:lnTo>
                        <a:pt x="101601" y="11578"/>
                      </a:lnTo>
                      <a:close/>
                    </a:path>
                  </a:pathLst>
                </a:custGeom>
                <a:solidFill>
                  <a:srgbClr val="C7FAFF"/>
                </a:solidFill>
                <a:ln w="12843"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9" name="任意多边形: 形状 58"/>
                <p:cNvSpPr/>
                <p:nvPr>
                  <p:custDataLst>
                    <p:tags r:id="rId25"/>
                  </p:custDataLst>
                </p:nvPr>
              </p:nvSpPr>
              <p:spPr>
                <a:xfrm>
                  <a:off x="3629979" y="2749782"/>
                  <a:ext cx="352472" cy="1456200"/>
                </a:xfrm>
                <a:custGeom>
                  <a:gdLst>
                    <a:gd name="connsiteX0" fmla="*/ 285580 w 352472"/>
                    <a:gd name="connsiteY0" fmla="*/ 1299260 h 1456200"/>
                    <a:gd name="connsiteX1" fmla="*/ 38592 w 352472"/>
                    <a:gd name="connsiteY1" fmla="*/ 12864 h 1456200"/>
                    <a:gd name="connsiteX2" fmla="*/ 37305 w 352472"/>
                    <a:gd name="connsiteY2" fmla="*/ 5146 h 1456200"/>
                    <a:gd name="connsiteX3" fmla="*/ 37305 w 352472"/>
                    <a:gd name="connsiteY3" fmla="*/ 5146 h 1456200"/>
                    <a:gd name="connsiteX4" fmla="*/ 36019 w 352472"/>
                    <a:gd name="connsiteY4" fmla="*/ 0 h 1456200"/>
                    <a:gd name="connsiteX5" fmla="*/ 5146 w 352472"/>
                    <a:gd name="connsiteY5" fmla="*/ 19296 h 1456200"/>
                    <a:gd name="connsiteX6" fmla="*/ 0 w 352472"/>
                    <a:gd name="connsiteY6" fmla="*/ 23155 h 1456200"/>
                    <a:gd name="connsiteX7" fmla="*/ 2573 w 352472"/>
                    <a:gd name="connsiteY7" fmla="*/ 34733 h 1456200"/>
                    <a:gd name="connsiteX8" fmla="*/ 249561 w 352472"/>
                    <a:gd name="connsiteY8" fmla="*/ 1321129 h 1456200"/>
                    <a:gd name="connsiteX9" fmla="*/ 301017 w 352472"/>
                    <a:gd name="connsiteY9" fmla="*/ 1454914 h 1456200"/>
                    <a:gd name="connsiteX10" fmla="*/ 352472 w 352472"/>
                    <a:gd name="connsiteY10" fmla="*/ 1456201 h 1456200"/>
                    <a:gd name="connsiteX11" fmla="*/ 285580 w 352472"/>
                    <a:gd name="connsiteY11" fmla="*/ 1299260 h 145620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472" h="1456200">
                      <a:moveTo>
                        <a:pt x="285580" y="1299260"/>
                      </a:moveTo>
                      <a:lnTo>
                        <a:pt x="38592" y="12864"/>
                      </a:lnTo>
                      <a:cubicBezTo>
                        <a:pt x="38592" y="11578"/>
                        <a:pt x="37305" y="9005"/>
                        <a:pt x="37305" y="5146"/>
                      </a:cubicBezTo>
                      <a:cubicBezTo>
                        <a:pt x="37305" y="5146"/>
                        <a:pt x="37305" y="5146"/>
                        <a:pt x="37305" y="5146"/>
                      </a:cubicBezTo>
                      <a:cubicBezTo>
                        <a:pt x="37305" y="3859"/>
                        <a:pt x="36019" y="1286"/>
                        <a:pt x="36019" y="0"/>
                      </a:cubicBezTo>
                      <a:cubicBezTo>
                        <a:pt x="25728" y="6432"/>
                        <a:pt x="15437" y="12864"/>
                        <a:pt x="5146" y="19296"/>
                      </a:cubicBezTo>
                      <a:cubicBezTo>
                        <a:pt x="3859" y="20582"/>
                        <a:pt x="1286" y="21869"/>
                        <a:pt x="0" y="23155"/>
                      </a:cubicBezTo>
                      <a:cubicBezTo>
                        <a:pt x="1286" y="27014"/>
                        <a:pt x="1286" y="30874"/>
                        <a:pt x="2573" y="34733"/>
                      </a:cubicBezTo>
                      <a:lnTo>
                        <a:pt x="249561" y="1321129"/>
                      </a:lnTo>
                      <a:cubicBezTo>
                        <a:pt x="258565" y="1370012"/>
                        <a:pt x="276575" y="1415036"/>
                        <a:pt x="301017" y="1454914"/>
                      </a:cubicBezTo>
                      <a:lnTo>
                        <a:pt x="352472" y="1456201"/>
                      </a:lnTo>
                      <a:cubicBezTo>
                        <a:pt x="320312" y="1411177"/>
                        <a:pt x="297157" y="1358435"/>
                        <a:pt x="285580" y="1299260"/>
                      </a:cubicBezTo>
                      <a:close/>
                    </a:path>
                  </a:pathLst>
                </a:custGeom>
                <a:solidFill>
                  <a:srgbClr val="82D8E0"/>
                </a:solidFill>
                <a:ln w="12843"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60" name="图形 44"/>
              <p:cNvGrpSpPr/>
              <p:nvPr>
                <p:custDataLst>
                  <p:tags r:id="rId26"/>
                </p:custDataLst>
              </p:nvPr>
            </p:nvGrpSpPr>
            <p:grpSpPr>
              <a:xfrm>
                <a:off x="3716168" y="2563255"/>
                <a:ext cx="4766274" cy="1642662"/>
                <a:chOff x="3716168" y="2563255"/>
                <a:chExt cx="4766274" cy="1642662"/>
              </a:xfrm>
            </p:grpSpPr>
            <p:sp>
              <p:nvSpPr>
                <p:cNvPr id="61" name="任意多边形: 形状 60"/>
                <p:cNvSpPr/>
                <p:nvPr>
                  <p:custDataLst>
                    <p:tags r:id="rId27"/>
                  </p:custDataLst>
                </p:nvPr>
              </p:nvSpPr>
              <p:spPr>
                <a:xfrm>
                  <a:off x="3716168" y="2579641"/>
                  <a:ext cx="4766274" cy="1626276"/>
                </a:xfrm>
                <a:custGeom>
                  <a:gdLst>
                    <a:gd name="connsiteX0" fmla="*/ 72038 w 4766095"/>
                    <a:gd name="connsiteY0" fmla="*/ 133785 h 1767744"/>
                    <a:gd name="connsiteX1" fmla="*/ 0 w 4766095"/>
                    <a:gd name="connsiteY1" fmla="*/ 146649 h 1767744"/>
                    <a:gd name="connsiteX2" fmla="*/ 3859 w 4766095"/>
                    <a:gd name="connsiteY2" fmla="*/ 171091 h 1767744"/>
                    <a:gd name="connsiteX3" fmla="*/ 252134 w 4766095"/>
                    <a:gd name="connsiteY3" fmla="*/ 1458773 h 1767744"/>
                    <a:gd name="connsiteX4" fmla="*/ 338322 w 4766095"/>
                    <a:gd name="connsiteY4" fmla="*/ 1628578 h 1767744"/>
                    <a:gd name="connsiteX5" fmla="*/ 2037650 w 4766095"/>
                    <a:gd name="connsiteY5" fmla="*/ 1687752 h 1767744"/>
                    <a:gd name="connsiteX6" fmla="*/ 2813347 w 4766095"/>
                    <a:gd name="connsiteY6" fmla="*/ 1714766 h 1767744"/>
                    <a:gd name="connsiteX7" fmla="*/ 4324862 w 4766095"/>
                    <a:gd name="connsiteY7" fmla="*/ 1767508 h 1767744"/>
                    <a:gd name="connsiteX8" fmla="*/ 4561559 w 4766095"/>
                    <a:gd name="connsiteY8" fmla="*/ 1659451 h 1767744"/>
                    <a:gd name="connsiteX9" fmla="*/ 4589859 w 4766095"/>
                    <a:gd name="connsiteY9" fmla="*/ 1611855 h 1767744"/>
                    <a:gd name="connsiteX10" fmla="*/ 4611728 w 4766095"/>
                    <a:gd name="connsiteY10" fmla="*/ 1535957 h 1767744"/>
                    <a:gd name="connsiteX11" fmla="*/ 4764809 w 4766095"/>
                    <a:gd name="connsiteY11" fmla="*/ 144076 h 1767744"/>
                    <a:gd name="connsiteX12" fmla="*/ 4766096 w 4766095"/>
                    <a:gd name="connsiteY12" fmla="*/ 126067 h 1767744"/>
                    <a:gd name="connsiteX13" fmla="*/ 2201023 w 4766095"/>
                    <a:gd name="connsiteY13" fmla="*/ 0 h 1767744"/>
                    <a:gd name="connsiteX14" fmla="*/ 72038 w 4766095"/>
                    <a:gd name="connsiteY14" fmla="*/ 133785 h 176774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766095" h="1767744">
                      <a:moveTo>
                        <a:pt x="72038" y="133785"/>
                      </a:moveTo>
                      <a:cubicBezTo>
                        <a:pt x="46310" y="135072"/>
                        <a:pt x="23155" y="140217"/>
                        <a:pt x="0" y="146649"/>
                      </a:cubicBezTo>
                      <a:cubicBezTo>
                        <a:pt x="1286" y="154368"/>
                        <a:pt x="2573" y="162086"/>
                        <a:pt x="3859" y="171091"/>
                      </a:cubicBezTo>
                      <a:lnTo>
                        <a:pt x="252134" y="1458773"/>
                      </a:lnTo>
                      <a:cubicBezTo>
                        <a:pt x="264997" y="1524380"/>
                        <a:pt x="295871" y="1583554"/>
                        <a:pt x="338322" y="1628578"/>
                      </a:cubicBezTo>
                      <a:lnTo>
                        <a:pt x="2037650" y="1687752"/>
                      </a:lnTo>
                      <a:lnTo>
                        <a:pt x="2813347" y="1714766"/>
                      </a:lnTo>
                      <a:lnTo>
                        <a:pt x="4324862" y="1767508"/>
                      </a:lnTo>
                      <a:cubicBezTo>
                        <a:pt x="4421342" y="1771368"/>
                        <a:pt x="4508816" y="1727630"/>
                        <a:pt x="4561559" y="1659451"/>
                      </a:cubicBezTo>
                      <a:cubicBezTo>
                        <a:pt x="4573136" y="1645301"/>
                        <a:pt x="4582141" y="1628578"/>
                        <a:pt x="4589859" y="1611855"/>
                      </a:cubicBezTo>
                      <a:cubicBezTo>
                        <a:pt x="4601437" y="1588699"/>
                        <a:pt x="4607869" y="1562971"/>
                        <a:pt x="4611728" y="1535957"/>
                      </a:cubicBezTo>
                      <a:lnTo>
                        <a:pt x="4764809" y="144076"/>
                      </a:lnTo>
                      <a:cubicBezTo>
                        <a:pt x="4766096" y="137644"/>
                        <a:pt x="4766096" y="132499"/>
                        <a:pt x="4766096" y="126067"/>
                      </a:cubicBezTo>
                      <a:lnTo>
                        <a:pt x="2201023" y="0"/>
                      </a:lnTo>
                      <a:lnTo>
                        <a:pt x="72038" y="133785"/>
                      </a:lnTo>
                      <a:close/>
                    </a:path>
                  </a:pathLst>
                </a:custGeom>
                <a:solidFill>
                  <a:srgbClr val="C7FAFF"/>
                </a:solidFill>
                <a:ln w="12843"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2" name="任意多边形: 形状 61"/>
                <p:cNvSpPr/>
                <p:nvPr>
                  <p:custDataLst>
                    <p:tags r:id="rId28"/>
                  </p:custDataLst>
                </p:nvPr>
              </p:nvSpPr>
              <p:spPr>
                <a:xfrm>
                  <a:off x="5917191" y="2563255"/>
                  <a:ext cx="2565072" cy="162085"/>
                </a:xfrm>
                <a:custGeom>
                  <a:gdLst>
                    <a:gd name="connsiteX0" fmla="*/ 2457016 w 2565072"/>
                    <a:gd name="connsiteY0" fmla="*/ 96480 h 162085"/>
                    <a:gd name="connsiteX1" fmla="*/ 307448 w 2565072"/>
                    <a:gd name="connsiteY1" fmla="*/ 0 h 162085"/>
                    <a:gd name="connsiteX2" fmla="*/ 0 w 2565072"/>
                    <a:gd name="connsiteY2" fmla="*/ 19296 h 162085"/>
                    <a:gd name="connsiteX3" fmla="*/ 2449297 w 2565072"/>
                    <a:gd name="connsiteY3" fmla="*/ 138931 h 162085"/>
                    <a:gd name="connsiteX4" fmla="*/ 2563786 w 2565072"/>
                    <a:gd name="connsiteY4" fmla="*/ 162086 h 162085"/>
                    <a:gd name="connsiteX5" fmla="*/ 2565073 w 2565072"/>
                    <a:gd name="connsiteY5" fmla="*/ 127353 h 162085"/>
                    <a:gd name="connsiteX6" fmla="*/ 2457016 w 2565072"/>
                    <a:gd name="connsiteY6" fmla="*/ 96480 h 16208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5072" h="162085">
                      <a:moveTo>
                        <a:pt x="2457016" y="96480"/>
                      </a:moveTo>
                      <a:lnTo>
                        <a:pt x="307448" y="0"/>
                      </a:lnTo>
                      <a:lnTo>
                        <a:pt x="0" y="19296"/>
                      </a:lnTo>
                      <a:lnTo>
                        <a:pt x="2449297" y="138931"/>
                      </a:lnTo>
                      <a:cubicBezTo>
                        <a:pt x="2518762" y="144076"/>
                        <a:pt x="2563786" y="162086"/>
                        <a:pt x="2563786" y="162086"/>
                      </a:cubicBezTo>
                      <a:cubicBezTo>
                        <a:pt x="2563786" y="156940"/>
                        <a:pt x="2565073" y="132499"/>
                        <a:pt x="2565073" y="127353"/>
                      </a:cubicBezTo>
                      <a:cubicBezTo>
                        <a:pt x="2532913" y="109344"/>
                        <a:pt x="2495607" y="97766"/>
                        <a:pt x="2457016" y="96480"/>
                      </a:cubicBezTo>
                      <a:close/>
                    </a:path>
                  </a:pathLst>
                </a:custGeom>
                <a:solidFill>
                  <a:srgbClr val="82D8E0"/>
                </a:solidFill>
                <a:ln w="12843"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sp>
          <p:nvSpPr>
            <p:cNvPr id="11" name="文本框 10"/>
            <p:cNvSpPr txBox="1"/>
            <p:nvPr>
              <p:custDataLst>
                <p:tags r:id="rId29"/>
              </p:custDataLst>
            </p:nvPr>
          </p:nvSpPr>
          <p:spPr>
            <a:xfrm>
              <a:off x="6549" y="3813"/>
              <a:ext cx="6791" cy="3403"/>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spcAft>
                  <a:spcPct val="0"/>
                </a:spcAft>
              </a:pPr>
              <a:r>
                <a:rPr lang="zh-CN" altLang="en-US" sz="3600" spc="200">
                  <a:solidFill>
                    <a:schemeClr val="tx1"/>
                  </a:solidFill>
                  <a:uFillTx/>
                  <a:latin typeface="言念君子温其如玉" charset="-122"/>
                  <a:ea typeface="言念君子温其如玉" charset="-122"/>
                </a:rPr>
                <a:t>问题探讨</a:t>
              </a:r>
              <a:endParaRPr lang="zh-CN" altLang="en-US" sz="3600" spc="200">
                <a:solidFill>
                  <a:schemeClr val="tx1"/>
                </a:solidFill>
                <a:uFillTx/>
                <a:latin typeface="言念君子温其如玉" charset="-122"/>
                <a:ea typeface="言念君子温其如玉" charset="-122"/>
              </a:endParaRPr>
            </a:p>
          </p:txBody>
        </p:sp>
      </p:grpSp>
    </p:spTree>
    <p:custDataLst>
      <p:tags r:id="rId30"/>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Lst>
  </p:timing>
</p:sld>
</file>

<file path=ppt/slides/slide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3" name="矩形 2"/>
          <p:cNvSpPr/>
          <p:nvPr>
            <p:custDataLst>
              <p:tags r:id="rId3"/>
            </p:custDataLst>
          </p:nvPr>
        </p:nvSpPr>
        <p:spPr>
          <a:xfrm>
            <a:off x="8264525" y="4568825"/>
            <a:ext cx="3927475" cy="681990"/>
          </a:xfrm>
          <a:prstGeom prst="rect">
            <a:avLst/>
          </a:prstGeom>
          <a:solidFill>
            <a:srgbClr val="000000">
              <a:alpha val="0"/>
            </a:srgbClr>
          </a:solidFill>
          <a:ln>
            <a:noFill/>
            <a:prstDash val="lgDashDot"/>
          </a:ln>
        </p:spPr>
        <p:txBody>
          <a:bodyPr wrap="square">
            <a:spAutoFit/>
          </a:bodyPr>
          <a:lstStyle/>
          <a:p>
            <a:pPr lvl="0" indent="0" algn="just" eaLnBrk="1" latinLnBrk="0" hangingPunct="1">
              <a:lnSpc>
                <a:spcPct val="120000"/>
              </a:lnSpc>
            </a:pPr>
            <a:r>
              <a:rPr lang="zh-CN" altLang="en-US" sz="3200" b="1">
                <a:solidFill>
                  <a:schemeClr val="tx1"/>
                </a:solidFill>
                <a:latin typeface="言念君子温其如玉" charset="-122"/>
                <a:ea typeface="言念君子温其如玉" charset="-122"/>
                <a:sym typeface="+mn-ea"/>
              </a:rPr>
              <a:t>间接价值＞直接价值</a:t>
            </a:r>
            <a:endParaRPr lang="zh-CN" altLang="en-US" sz="3200" b="1">
              <a:solidFill>
                <a:schemeClr val="tx1"/>
              </a:solidFill>
              <a:latin typeface="言念君子温其如玉" charset="-122"/>
              <a:ea typeface="言念君子温其如玉" charset="-122"/>
              <a:sym typeface="+mn-ea"/>
            </a:endParaRPr>
          </a:p>
        </p:txBody>
      </p:sp>
      <p:sp>
        <p:nvSpPr>
          <p:cNvPr id="4" name="圆角矩形 3"/>
          <p:cNvSpPr/>
          <p:nvPr>
            <p:custDataLst>
              <p:tags r:id="rId4"/>
            </p:custDataLst>
          </p:nvPr>
        </p:nvSpPr>
        <p:spPr>
          <a:xfrm>
            <a:off x="4100195" y="1132840"/>
            <a:ext cx="1026795" cy="582718"/>
          </a:xfrm>
          <a:prstGeom prst="roundRect">
            <a:avLst/>
          </a:prstGeom>
          <a:solidFill>
            <a:srgbClr val="000000">
              <a:alpha val="0"/>
            </a:srgbClr>
          </a:solidFill>
          <a:ln>
            <a:solidFill>
              <a:srgbClr val="C00000"/>
            </a:solidFill>
          </a:ln>
        </p:spPr>
        <p:txBody>
          <a:bodyPr wrap="square">
            <a:spAutoFit/>
          </a:bodyPr>
          <a:lstStyle/>
          <a:p>
            <a:pPr algn="ctr"/>
            <a:r>
              <a:rPr lang="zh-CN" altLang="en-US" sz="2800" b="1">
                <a:solidFill>
                  <a:schemeClr val="tx1"/>
                </a:solidFill>
                <a:latin typeface="言念君子温其如玉" charset="-122"/>
                <a:ea typeface="言念君子温其如玉" charset="-122"/>
              </a:rPr>
              <a:t>层次</a:t>
            </a:r>
            <a:endParaRPr lang="zh-CN" altLang="en-US" sz="2800" b="1">
              <a:solidFill>
                <a:schemeClr val="tx1"/>
              </a:solidFill>
              <a:latin typeface="言念君子温其如玉" charset="-122"/>
              <a:ea typeface="言念君子温其如玉" charset="-122"/>
            </a:endParaRPr>
          </a:p>
        </p:txBody>
      </p:sp>
      <p:sp>
        <p:nvSpPr>
          <p:cNvPr id="5" name="左中括号 4"/>
          <p:cNvSpPr/>
          <p:nvPr>
            <p:custDataLst>
              <p:tags r:id="rId5"/>
            </p:custDataLst>
          </p:nvPr>
        </p:nvSpPr>
        <p:spPr>
          <a:xfrm>
            <a:off x="3703955" y="1331595"/>
            <a:ext cx="248285" cy="4669155"/>
          </a:xfrm>
          <a:prstGeom prst="leftBracket">
            <a:avLst>
              <a:gd name="adj" fmla="val 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900"/>
          </a:p>
        </p:txBody>
      </p:sp>
      <p:cxnSp>
        <p:nvCxnSpPr>
          <p:cNvPr id="6" name="直接连接符 5"/>
          <p:cNvCxnSpPr/>
          <p:nvPr>
            <p:custDataLst>
              <p:tags r:id="rId6"/>
            </p:custDataLst>
          </p:nvPr>
        </p:nvCxnSpPr>
        <p:spPr>
          <a:xfrm flipV="1">
            <a:off x="3712266" y="3668523"/>
            <a:ext cx="323503" cy="31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圆角矩形 6"/>
          <p:cNvSpPr/>
          <p:nvPr>
            <p:custDataLst>
              <p:tags r:id="rId7"/>
            </p:custDataLst>
          </p:nvPr>
        </p:nvSpPr>
        <p:spPr>
          <a:xfrm>
            <a:off x="5813879" y="2675603"/>
            <a:ext cx="1647944" cy="564634"/>
          </a:xfrm>
          <a:prstGeom prst="roundRect">
            <a:avLst/>
          </a:prstGeom>
          <a:solidFill>
            <a:srgbClr val="000000">
              <a:alpha val="0"/>
            </a:srgbClr>
          </a:solidFill>
        </p:spPr>
        <p:txBody>
          <a:bodyPr wrap="none">
            <a:spAutoFit/>
          </a:bodyPr>
          <a:lstStyle/>
          <a:p>
            <a:r>
              <a:rPr lang="zh-CN" altLang="en-US" sz="2800" b="1">
                <a:solidFill>
                  <a:schemeClr val="tx1"/>
                </a:solidFill>
                <a:latin typeface="言念君子温其如玉" charset="-122"/>
                <a:ea typeface="言念君子温其如玉" charset="-122"/>
              </a:rPr>
              <a:t>直接价值</a:t>
            </a:r>
            <a:endParaRPr lang="zh-CN" altLang="en-US" sz="2800" b="1">
              <a:solidFill>
                <a:schemeClr val="tx1"/>
              </a:solidFill>
              <a:latin typeface="言念君子温其如玉" charset="-122"/>
              <a:ea typeface="言念君子温其如玉" charset="-122"/>
            </a:endParaRPr>
          </a:p>
        </p:txBody>
      </p:sp>
      <p:sp>
        <p:nvSpPr>
          <p:cNvPr id="8" name="圆角矩形 7"/>
          <p:cNvSpPr/>
          <p:nvPr>
            <p:custDataLst>
              <p:tags r:id="rId8"/>
            </p:custDataLst>
          </p:nvPr>
        </p:nvSpPr>
        <p:spPr>
          <a:xfrm>
            <a:off x="5819594" y="4209022"/>
            <a:ext cx="1647944" cy="564634"/>
          </a:xfrm>
          <a:prstGeom prst="roundRect">
            <a:avLst/>
          </a:prstGeom>
          <a:solidFill>
            <a:srgbClr val="000000">
              <a:alpha val="0"/>
            </a:srgbClr>
          </a:solidFill>
        </p:spPr>
        <p:txBody>
          <a:bodyPr wrap="none">
            <a:spAutoFit/>
          </a:bodyPr>
          <a:lstStyle/>
          <a:p>
            <a:r>
              <a:rPr lang="zh-CN" altLang="en-US" sz="2800" b="1">
                <a:solidFill>
                  <a:schemeClr val="tx1"/>
                </a:solidFill>
                <a:latin typeface="言念君子温其如玉" charset="-122"/>
                <a:ea typeface="言念君子温其如玉" charset="-122"/>
              </a:rPr>
              <a:t>潜在价值</a:t>
            </a:r>
            <a:endParaRPr lang="zh-CN" altLang="en-US" sz="2800" b="1">
              <a:solidFill>
                <a:schemeClr val="tx1"/>
              </a:solidFill>
              <a:latin typeface="言念君子温其如玉" charset="-122"/>
              <a:ea typeface="言念君子温其如玉" charset="-122"/>
            </a:endParaRPr>
          </a:p>
        </p:txBody>
      </p:sp>
      <p:sp>
        <p:nvSpPr>
          <p:cNvPr id="9" name="圆角矩形 8"/>
          <p:cNvSpPr/>
          <p:nvPr>
            <p:custDataLst>
              <p:tags r:id="rId9"/>
            </p:custDataLst>
          </p:nvPr>
        </p:nvSpPr>
        <p:spPr>
          <a:xfrm>
            <a:off x="4046220" y="3472815"/>
            <a:ext cx="1161415" cy="582874"/>
          </a:xfrm>
          <a:prstGeom prst="roundRect">
            <a:avLst/>
          </a:prstGeom>
          <a:solidFill>
            <a:srgbClr val="000000">
              <a:alpha val="0"/>
            </a:srgbClr>
          </a:solidFill>
          <a:ln>
            <a:solidFill>
              <a:srgbClr val="C00000"/>
            </a:solidFill>
          </a:ln>
        </p:spPr>
        <p:txBody>
          <a:bodyPr wrap="square">
            <a:spAutoFit/>
          </a:bodyPr>
          <a:lstStyle/>
          <a:p>
            <a:pPr algn="ctr"/>
            <a:r>
              <a:rPr lang="zh-CN" altLang="en-US" sz="2800" b="1">
                <a:solidFill>
                  <a:schemeClr val="tx1"/>
                </a:solidFill>
                <a:latin typeface="言念君子温其如玉" charset="-122"/>
                <a:ea typeface="言念君子温其如玉" charset="-122"/>
              </a:rPr>
              <a:t>价值</a:t>
            </a:r>
            <a:endParaRPr lang="zh-CN" altLang="en-US" sz="2800" b="1">
              <a:solidFill>
                <a:schemeClr val="tx1"/>
              </a:solidFill>
              <a:latin typeface="言念君子温其如玉" charset="-122"/>
              <a:ea typeface="言念君子温其如玉" charset="-122"/>
            </a:endParaRPr>
          </a:p>
        </p:txBody>
      </p:sp>
      <p:sp>
        <p:nvSpPr>
          <p:cNvPr id="11" name="圆角矩形 10"/>
          <p:cNvSpPr/>
          <p:nvPr>
            <p:custDataLst>
              <p:tags r:id="rId10"/>
            </p:custDataLst>
          </p:nvPr>
        </p:nvSpPr>
        <p:spPr>
          <a:xfrm>
            <a:off x="3952240" y="5785485"/>
            <a:ext cx="1071880" cy="578480"/>
          </a:xfrm>
          <a:prstGeom prst="roundRect">
            <a:avLst/>
          </a:prstGeom>
          <a:solidFill>
            <a:srgbClr val="000000">
              <a:alpha val="0"/>
            </a:srgbClr>
          </a:solidFill>
          <a:ln>
            <a:solidFill>
              <a:srgbClr val="C00000"/>
            </a:solidFill>
          </a:ln>
        </p:spPr>
        <p:txBody>
          <a:bodyPr wrap="square">
            <a:spAutoFit/>
          </a:bodyPr>
          <a:lstStyle/>
          <a:p>
            <a:pPr lvl="0" algn="ctr">
              <a:buClrTx/>
              <a:buSzTx/>
              <a:buFontTx/>
            </a:pPr>
            <a:r>
              <a:rPr lang="zh-CN" altLang="en-US" sz="2800" b="1">
                <a:solidFill>
                  <a:schemeClr val="tx1"/>
                </a:solidFill>
                <a:latin typeface="言念君子温其如玉" charset="-122"/>
                <a:ea typeface="言念君子温其如玉" charset="-122"/>
                <a:sym typeface="+mn-ea"/>
              </a:rPr>
              <a:t>保护</a:t>
            </a:r>
            <a:endParaRPr lang="zh-CN" altLang="en-US" sz="2800" b="1">
              <a:solidFill>
                <a:schemeClr val="tx1"/>
              </a:solidFill>
              <a:latin typeface="言念君子温其如玉" charset="-122"/>
              <a:ea typeface="言念君子温其如玉" charset="-122"/>
              <a:sym typeface="+mn-ea"/>
            </a:endParaRPr>
          </a:p>
        </p:txBody>
      </p:sp>
      <p:grpSp>
        <p:nvGrpSpPr>
          <p:cNvPr id="12" name="组合 11"/>
          <p:cNvGrpSpPr/>
          <p:nvPr>
            <p:custDataLst>
              <p:tags r:id="rId11"/>
            </p:custDataLst>
          </p:nvPr>
        </p:nvGrpSpPr>
        <p:grpSpPr>
          <a:xfrm>
            <a:off x="5195072" y="929597"/>
            <a:ext cx="575948" cy="989238"/>
            <a:chOff x="2513856" y="5980059"/>
            <a:chExt cx="1405227" cy="1924985"/>
          </a:xfrm>
        </p:grpSpPr>
        <p:sp>
          <p:nvSpPr>
            <p:cNvPr id="13" name="左中括号 12"/>
            <p:cNvSpPr/>
            <p:nvPr>
              <p:custDataLst>
                <p:tags r:id="rId12"/>
              </p:custDataLst>
            </p:nvPr>
          </p:nvSpPr>
          <p:spPr>
            <a:xfrm>
              <a:off x="3415083" y="5980059"/>
              <a:ext cx="504000" cy="1924985"/>
            </a:xfrm>
            <a:prstGeom prst="leftBracket">
              <a:avLst>
                <a:gd name="adj" fmla="val 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900"/>
            </a:p>
          </p:txBody>
        </p:sp>
        <p:cxnSp>
          <p:nvCxnSpPr>
            <p:cNvPr id="14" name="直接连接符 13"/>
            <p:cNvCxnSpPr/>
            <p:nvPr>
              <p:custDataLst>
                <p:tags r:id="rId13"/>
              </p:custDataLst>
            </p:nvPr>
          </p:nvCxnSpPr>
          <p:spPr>
            <a:xfrm>
              <a:off x="2513856" y="7005415"/>
              <a:ext cx="140522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圆角矩形 14"/>
          <p:cNvSpPr/>
          <p:nvPr>
            <p:custDataLst>
              <p:tags r:id="rId14"/>
            </p:custDataLst>
          </p:nvPr>
        </p:nvSpPr>
        <p:spPr>
          <a:xfrm>
            <a:off x="5824993" y="573157"/>
            <a:ext cx="2003544" cy="564634"/>
          </a:xfrm>
          <a:prstGeom prst="roundRect">
            <a:avLst/>
          </a:prstGeom>
          <a:solidFill>
            <a:srgbClr val="000000">
              <a:alpha val="0"/>
            </a:srgbClr>
          </a:solidFill>
        </p:spPr>
        <p:txBody>
          <a:bodyPr wrap="none">
            <a:spAutoFit/>
          </a:bodyPr>
          <a:lstStyle/>
          <a:p>
            <a:r>
              <a:rPr lang="zh-CN" altLang="en-US" sz="2800" b="1">
                <a:solidFill>
                  <a:schemeClr val="tx1"/>
                </a:solidFill>
                <a:latin typeface="言念君子温其如玉" charset="-122"/>
                <a:ea typeface="言念君子温其如玉" charset="-122"/>
              </a:rPr>
              <a:t>遗传多样性</a:t>
            </a:r>
            <a:endParaRPr lang="zh-CN" altLang="en-US" sz="2800" b="1">
              <a:solidFill>
                <a:schemeClr val="tx1"/>
              </a:solidFill>
              <a:latin typeface="言念君子温其如玉" charset="-122"/>
              <a:ea typeface="言念君子温其如玉" charset="-122"/>
            </a:endParaRPr>
          </a:p>
        </p:txBody>
      </p:sp>
      <p:sp>
        <p:nvSpPr>
          <p:cNvPr id="16" name="圆角矩形 15"/>
          <p:cNvSpPr/>
          <p:nvPr>
            <p:custDataLst>
              <p:tags r:id="rId15"/>
            </p:custDataLst>
          </p:nvPr>
        </p:nvSpPr>
        <p:spPr>
          <a:xfrm>
            <a:off x="5838963" y="1180167"/>
            <a:ext cx="2016006" cy="577096"/>
          </a:xfrm>
          <a:prstGeom prst="roundRect">
            <a:avLst/>
          </a:prstGeom>
          <a:solidFill>
            <a:srgbClr val="000000">
              <a:alpha val="0"/>
            </a:srgbClr>
          </a:solidFill>
        </p:spPr>
        <p:txBody>
          <a:bodyPr wrap="none">
            <a:spAutoFit/>
          </a:bodyPr>
          <a:lstStyle/>
          <a:p>
            <a:pPr algn="l">
              <a:buClrTx/>
              <a:buSzTx/>
              <a:buFontTx/>
            </a:pPr>
            <a:r>
              <a:rPr lang="zh-CN" altLang="en-US" sz="2800" b="1">
                <a:solidFill>
                  <a:schemeClr val="tx1"/>
                </a:solidFill>
                <a:latin typeface="言念君子温其如玉" charset="-122"/>
                <a:ea typeface="言念君子温其如玉" charset="-122"/>
              </a:rPr>
              <a:t>物种多样性</a:t>
            </a:r>
            <a:endParaRPr lang="zh-CN" altLang="en-US" sz="2800" b="1">
              <a:solidFill>
                <a:schemeClr val="tx1"/>
              </a:solidFill>
              <a:latin typeface="言念君子温其如玉" charset="-122"/>
              <a:ea typeface="言念君子温其如玉" charset="-122"/>
            </a:endParaRPr>
          </a:p>
        </p:txBody>
      </p:sp>
      <p:sp>
        <p:nvSpPr>
          <p:cNvPr id="17" name="圆角矩形 16"/>
          <p:cNvSpPr/>
          <p:nvPr>
            <p:custDataLst>
              <p:tags r:id="rId16"/>
            </p:custDataLst>
          </p:nvPr>
        </p:nvSpPr>
        <p:spPr>
          <a:xfrm>
            <a:off x="5801181" y="1787498"/>
            <a:ext cx="2728422" cy="578312"/>
          </a:xfrm>
          <a:prstGeom prst="roundRect">
            <a:avLst/>
          </a:prstGeom>
          <a:solidFill>
            <a:srgbClr val="000000">
              <a:alpha val="0"/>
            </a:srgbClr>
          </a:solidFill>
        </p:spPr>
        <p:txBody>
          <a:bodyPr wrap="none">
            <a:spAutoFit/>
          </a:bodyPr>
          <a:lstStyle/>
          <a:p>
            <a:pPr algn="l">
              <a:buClrTx/>
              <a:buSzTx/>
              <a:buFontTx/>
            </a:pPr>
            <a:r>
              <a:rPr lang="zh-CN" altLang="en-US" sz="2800" b="1">
                <a:solidFill>
                  <a:schemeClr val="tx1"/>
                </a:solidFill>
                <a:latin typeface="言念君子温其如玉" charset="-122"/>
                <a:ea typeface="言念君子温其如玉" charset="-122"/>
              </a:rPr>
              <a:t>生态系统多样性</a:t>
            </a:r>
            <a:endParaRPr lang="zh-CN" altLang="en-US" sz="2800" b="1">
              <a:solidFill>
                <a:schemeClr val="tx1"/>
              </a:solidFill>
              <a:latin typeface="言念君子温其如玉" charset="-122"/>
              <a:ea typeface="言念君子温其如玉" charset="-122"/>
            </a:endParaRPr>
          </a:p>
        </p:txBody>
      </p:sp>
      <p:sp>
        <p:nvSpPr>
          <p:cNvPr id="18" name="圆角矩形 17"/>
          <p:cNvSpPr/>
          <p:nvPr>
            <p:custDataLst>
              <p:tags r:id="rId17"/>
            </p:custDataLst>
          </p:nvPr>
        </p:nvSpPr>
        <p:spPr>
          <a:xfrm>
            <a:off x="5807529" y="3502752"/>
            <a:ext cx="1647944" cy="564634"/>
          </a:xfrm>
          <a:prstGeom prst="roundRect">
            <a:avLst/>
          </a:prstGeom>
          <a:solidFill>
            <a:srgbClr val="000000">
              <a:alpha val="0"/>
            </a:srgbClr>
          </a:solidFill>
        </p:spPr>
        <p:txBody>
          <a:bodyPr wrap="none">
            <a:spAutoFit/>
          </a:bodyPr>
          <a:lstStyle/>
          <a:p>
            <a:r>
              <a:rPr lang="zh-CN" altLang="en-US" sz="2800" b="1">
                <a:solidFill>
                  <a:schemeClr val="tx1"/>
                </a:solidFill>
                <a:latin typeface="言念君子温其如玉" charset="-122"/>
                <a:ea typeface="言念君子温其如玉" charset="-122"/>
              </a:rPr>
              <a:t>间接价值</a:t>
            </a:r>
            <a:endParaRPr lang="zh-CN" altLang="en-US" sz="2800" b="1">
              <a:solidFill>
                <a:schemeClr val="tx1"/>
              </a:solidFill>
              <a:latin typeface="言念君子温其如玉" charset="-122"/>
              <a:ea typeface="言念君子温其如玉" charset="-122"/>
            </a:endParaRPr>
          </a:p>
        </p:txBody>
      </p:sp>
      <p:sp>
        <p:nvSpPr>
          <p:cNvPr id="19" name="圆角矩形 18"/>
          <p:cNvSpPr/>
          <p:nvPr>
            <p:custDataLst>
              <p:tags r:id="rId18"/>
            </p:custDataLst>
          </p:nvPr>
        </p:nvSpPr>
        <p:spPr>
          <a:xfrm>
            <a:off x="5564469" y="5453107"/>
            <a:ext cx="1647946" cy="564636"/>
          </a:xfrm>
          <a:prstGeom prst="roundRect">
            <a:avLst/>
          </a:prstGeom>
          <a:solidFill>
            <a:srgbClr val="000000">
              <a:alpha val="0"/>
            </a:srgbClr>
          </a:solidFill>
        </p:spPr>
        <p:txBody>
          <a:bodyPr wrap="none">
            <a:spAutoFit/>
          </a:bodyPr>
          <a:lstStyle/>
          <a:p>
            <a:r>
              <a:rPr lang="zh-CN" altLang="en-US" sz="2800" b="1">
                <a:solidFill>
                  <a:schemeClr val="tx1"/>
                </a:solidFill>
                <a:latin typeface="言念君子温其如玉" charset="-122"/>
                <a:ea typeface="言念君子温其如玉" charset="-122"/>
              </a:rPr>
              <a:t>就地保护</a:t>
            </a:r>
            <a:endParaRPr lang="zh-CN" altLang="en-US" sz="2800" b="1">
              <a:solidFill>
                <a:schemeClr val="tx1"/>
              </a:solidFill>
              <a:latin typeface="言念君子温其如玉" charset="-122"/>
              <a:ea typeface="言念君子温其如玉" charset="-122"/>
            </a:endParaRPr>
          </a:p>
        </p:txBody>
      </p:sp>
      <p:sp>
        <p:nvSpPr>
          <p:cNvPr id="22" name="TextBox 6"/>
          <p:cNvSpPr txBox="1"/>
          <p:nvPr>
            <p:custDataLst>
              <p:tags r:id="rId19"/>
            </p:custDataLst>
          </p:nvPr>
        </p:nvSpPr>
        <p:spPr>
          <a:xfrm>
            <a:off x="1080770" y="3502660"/>
            <a:ext cx="2379345" cy="509270"/>
          </a:xfrm>
          <a:prstGeom prst="rect">
            <a:avLst/>
          </a:prstGeom>
          <a:solidFill>
            <a:srgbClr val="000000">
              <a:alpha val="0"/>
            </a:srgbClr>
          </a:solidFill>
          <a:ln>
            <a:noFill/>
          </a:ln>
        </p:spPr>
        <p:txBody>
          <a:bodyPr wrap="square" rtlCol="0" anchor="ctr">
            <a:spAutoFit/>
          </a:bodyPr>
          <a:lstStyle/>
          <a:p>
            <a:pPr>
              <a:lnSpc>
                <a:spcPct val="85000"/>
              </a:lnSpc>
            </a:pPr>
            <a:r>
              <a:rPr lang="zh-CN" altLang="en-US" sz="3200" b="1">
                <a:solidFill>
                  <a:schemeClr val="tx1"/>
                </a:solidFill>
                <a:latin typeface="言念君子温其如玉" charset="-122"/>
                <a:ea typeface="言念君子温其如玉" charset="-122"/>
              </a:rPr>
              <a:t>生物多样性</a:t>
            </a:r>
            <a:endParaRPr lang="zh-CN" altLang="en-US" sz="3200" b="1">
              <a:solidFill>
                <a:schemeClr val="tx1"/>
              </a:solidFill>
              <a:latin typeface="言念君子温其如玉" charset="-122"/>
              <a:ea typeface="言念君子温其如玉" charset="-122"/>
            </a:endParaRPr>
          </a:p>
        </p:txBody>
      </p:sp>
      <p:grpSp>
        <p:nvGrpSpPr>
          <p:cNvPr id="40" name="组合 39"/>
          <p:cNvGrpSpPr/>
          <p:nvPr>
            <p:custDataLst>
              <p:tags r:id="rId20"/>
            </p:custDataLst>
          </p:nvPr>
        </p:nvGrpSpPr>
        <p:grpSpPr>
          <a:xfrm>
            <a:off x="5194935" y="2891155"/>
            <a:ext cx="539750" cy="1445895"/>
            <a:chOff x="7671" y="4831"/>
            <a:chExt cx="850" cy="1786"/>
          </a:xfrm>
        </p:grpSpPr>
        <p:sp>
          <p:nvSpPr>
            <p:cNvPr id="10" name="左中括号 9"/>
            <p:cNvSpPr/>
            <p:nvPr>
              <p:custDataLst>
                <p:tags r:id="rId21"/>
              </p:custDataLst>
            </p:nvPr>
          </p:nvSpPr>
          <p:spPr>
            <a:xfrm>
              <a:off x="8217" y="4831"/>
              <a:ext cx="285" cy="1786"/>
            </a:xfrm>
            <a:prstGeom prst="leftBracket">
              <a:avLst>
                <a:gd name="adj" fmla="val 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900"/>
            </a:p>
          </p:txBody>
        </p:sp>
        <p:cxnSp>
          <p:nvCxnSpPr>
            <p:cNvPr id="23" name="直接连接符 22"/>
            <p:cNvCxnSpPr/>
            <p:nvPr>
              <p:custDataLst>
                <p:tags r:id="rId22"/>
              </p:custDataLst>
            </p:nvPr>
          </p:nvCxnSpPr>
          <p:spPr>
            <a:xfrm>
              <a:off x="7671" y="5777"/>
              <a:ext cx="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9" name="组合 38"/>
          <p:cNvGrpSpPr/>
          <p:nvPr>
            <p:custDataLst>
              <p:tags r:id="rId23"/>
            </p:custDataLst>
          </p:nvPr>
        </p:nvGrpSpPr>
        <p:grpSpPr>
          <a:xfrm>
            <a:off x="7552690" y="2708275"/>
            <a:ext cx="818515" cy="614680"/>
            <a:chOff x="10354" y="4337"/>
            <a:chExt cx="1289" cy="968"/>
          </a:xfrm>
        </p:grpSpPr>
        <p:sp>
          <p:nvSpPr>
            <p:cNvPr id="24" name="左中括号 23"/>
            <p:cNvSpPr/>
            <p:nvPr>
              <p:custDataLst>
                <p:tags r:id="rId24"/>
              </p:custDataLst>
            </p:nvPr>
          </p:nvSpPr>
          <p:spPr>
            <a:xfrm>
              <a:off x="11147" y="4337"/>
              <a:ext cx="496" cy="968"/>
            </a:xfrm>
            <a:prstGeom prst="leftBracket">
              <a:avLst>
                <a:gd name="adj" fmla="val 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900"/>
            </a:p>
          </p:txBody>
        </p:sp>
        <p:cxnSp>
          <p:nvCxnSpPr>
            <p:cNvPr id="25" name="直接连接符 24"/>
            <p:cNvCxnSpPr/>
            <p:nvPr>
              <p:custDataLst>
                <p:tags r:id="rId25"/>
              </p:custDataLst>
            </p:nvPr>
          </p:nvCxnSpPr>
          <p:spPr>
            <a:xfrm>
              <a:off x="10354" y="4821"/>
              <a:ext cx="79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6" name="直接连接符 25"/>
          <p:cNvCxnSpPr/>
          <p:nvPr>
            <p:custDataLst>
              <p:tags r:id="rId26"/>
            </p:custDataLst>
          </p:nvPr>
        </p:nvCxnSpPr>
        <p:spPr>
          <a:xfrm flipV="1">
            <a:off x="7455641" y="3785204"/>
            <a:ext cx="809925"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圆角矩形 26"/>
          <p:cNvSpPr/>
          <p:nvPr>
            <p:custDataLst>
              <p:tags r:id="rId27"/>
            </p:custDataLst>
          </p:nvPr>
        </p:nvSpPr>
        <p:spPr>
          <a:xfrm>
            <a:off x="8516256" y="2454831"/>
            <a:ext cx="2714746" cy="564636"/>
          </a:xfrm>
          <a:prstGeom prst="roundRect">
            <a:avLst/>
          </a:prstGeom>
          <a:solidFill>
            <a:srgbClr val="000000">
              <a:alpha val="0"/>
            </a:srgbClr>
          </a:solidFill>
        </p:spPr>
        <p:txBody>
          <a:bodyPr wrap="none">
            <a:spAutoFit/>
          </a:bodyPr>
          <a:lstStyle/>
          <a:p>
            <a:r>
              <a:rPr lang="zh-CN" altLang="en-US" sz="2800" b="1">
                <a:solidFill>
                  <a:schemeClr val="tx1"/>
                </a:solidFill>
                <a:latin typeface="言念君子温其如玉" charset="-122"/>
                <a:ea typeface="言念君子温其如玉" charset="-122"/>
              </a:rPr>
              <a:t>实用意义的价值</a:t>
            </a:r>
            <a:endParaRPr lang="zh-CN" altLang="en-US" sz="2800" b="1">
              <a:solidFill>
                <a:schemeClr val="tx1"/>
              </a:solidFill>
              <a:latin typeface="言念君子温其如玉" charset="-122"/>
              <a:ea typeface="言念君子温其如玉" charset="-122"/>
            </a:endParaRPr>
          </a:p>
        </p:txBody>
      </p:sp>
      <p:sp>
        <p:nvSpPr>
          <p:cNvPr id="28" name="圆角矩形 27"/>
          <p:cNvSpPr/>
          <p:nvPr>
            <p:custDataLst>
              <p:tags r:id="rId28"/>
            </p:custDataLst>
          </p:nvPr>
        </p:nvSpPr>
        <p:spPr>
          <a:xfrm>
            <a:off x="8516256" y="3108202"/>
            <a:ext cx="3070346" cy="564636"/>
          </a:xfrm>
          <a:prstGeom prst="roundRect">
            <a:avLst/>
          </a:prstGeom>
          <a:solidFill>
            <a:srgbClr val="000000">
              <a:alpha val="0"/>
            </a:srgbClr>
          </a:solidFill>
        </p:spPr>
        <p:txBody>
          <a:bodyPr wrap="none">
            <a:spAutoFit/>
          </a:bodyPr>
          <a:lstStyle/>
          <a:p>
            <a:r>
              <a:rPr lang="zh-CN" altLang="en-US" sz="2800" b="1">
                <a:solidFill>
                  <a:schemeClr val="tx1"/>
                </a:solidFill>
                <a:latin typeface="言念君子温其如玉" charset="-122"/>
                <a:ea typeface="言念君子温其如玉" charset="-122"/>
              </a:rPr>
              <a:t>非实用意义的价值</a:t>
            </a:r>
            <a:endParaRPr lang="zh-CN" altLang="en-US" sz="2800" b="1">
              <a:solidFill>
                <a:schemeClr val="tx1"/>
              </a:solidFill>
              <a:latin typeface="言念君子温其如玉" charset="-122"/>
              <a:ea typeface="言念君子温其如玉" charset="-122"/>
            </a:endParaRPr>
          </a:p>
        </p:txBody>
      </p:sp>
      <p:sp>
        <p:nvSpPr>
          <p:cNvPr id="29" name="圆角矩形 28"/>
          <p:cNvSpPr/>
          <p:nvPr>
            <p:custDataLst>
              <p:tags r:id="rId29"/>
            </p:custDataLst>
          </p:nvPr>
        </p:nvSpPr>
        <p:spPr>
          <a:xfrm>
            <a:off x="8265431" y="3594189"/>
            <a:ext cx="1647944" cy="564634"/>
          </a:xfrm>
          <a:prstGeom prst="roundRect">
            <a:avLst/>
          </a:prstGeom>
          <a:solidFill>
            <a:srgbClr val="000000">
              <a:alpha val="0"/>
            </a:srgbClr>
          </a:solidFill>
        </p:spPr>
        <p:txBody>
          <a:bodyPr wrap="none">
            <a:spAutoFit/>
          </a:bodyPr>
          <a:lstStyle/>
          <a:p>
            <a:r>
              <a:rPr lang="zh-CN" altLang="en-US" sz="2800" b="1">
                <a:solidFill>
                  <a:schemeClr val="tx1"/>
                </a:solidFill>
                <a:latin typeface="言念君子温其如玉" charset="-122"/>
                <a:ea typeface="言念君子温其如玉" charset="-122"/>
              </a:rPr>
              <a:t>生态价值</a:t>
            </a:r>
            <a:endParaRPr lang="zh-CN" altLang="en-US" sz="2800" b="1">
              <a:solidFill>
                <a:schemeClr val="tx1"/>
              </a:solidFill>
              <a:latin typeface="言念君子温其如玉" charset="-122"/>
              <a:ea typeface="言念君子温其如玉" charset="-122"/>
            </a:endParaRPr>
          </a:p>
        </p:txBody>
      </p:sp>
      <p:cxnSp>
        <p:nvCxnSpPr>
          <p:cNvPr id="30" name="直接连接符 29"/>
          <p:cNvCxnSpPr/>
          <p:nvPr>
            <p:custDataLst>
              <p:tags r:id="rId30"/>
            </p:custDataLst>
          </p:nvPr>
        </p:nvCxnSpPr>
        <p:spPr>
          <a:xfrm>
            <a:off x="3712266" y="4818242"/>
            <a:ext cx="30597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custDataLst>
              <p:tags r:id="rId31"/>
            </p:custDataLst>
          </p:nvPr>
        </p:nvCxnSpPr>
        <p:spPr>
          <a:xfrm>
            <a:off x="3388128" y="3668681"/>
            <a:ext cx="32397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圆角矩形 31"/>
          <p:cNvSpPr/>
          <p:nvPr>
            <p:custDataLst>
              <p:tags r:id="rId32"/>
            </p:custDataLst>
          </p:nvPr>
        </p:nvSpPr>
        <p:spPr>
          <a:xfrm>
            <a:off x="4036060" y="4622165"/>
            <a:ext cx="1734820" cy="578480"/>
          </a:xfrm>
          <a:prstGeom prst="roundRect">
            <a:avLst/>
          </a:prstGeom>
          <a:solidFill>
            <a:srgbClr val="000000">
              <a:alpha val="0"/>
            </a:srgbClr>
          </a:solidFill>
          <a:ln>
            <a:solidFill>
              <a:srgbClr val="C00000"/>
            </a:solidFill>
          </a:ln>
        </p:spPr>
        <p:txBody>
          <a:bodyPr wrap="square">
            <a:spAutoFit/>
          </a:bodyPr>
          <a:lstStyle/>
          <a:p>
            <a:pPr algn="ctr"/>
            <a:r>
              <a:rPr lang="zh-CN" altLang="en-US" sz="2800" b="1">
                <a:solidFill>
                  <a:schemeClr val="tx1"/>
                </a:solidFill>
                <a:latin typeface="言念君子温其如玉" charset="-122"/>
                <a:ea typeface="言念君子温其如玉" charset="-122"/>
              </a:rPr>
              <a:t>丧失原因</a:t>
            </a:r>
            <a:endParaRPr lang="zh-CN" altLang="en-US" sz="2800" b="1">
              <a:solidFill>
                <a:schemeClr val="tx1"/>
              </a:solidFill>
              <a:latin typeface="言念君子温其如玉" charset="-122"/>
              <a:ea typeface="言念君子温其如玉" charset="-122"/>
            </a:endParaRPr>
          </a:p>
        </p:txBody>
      </p:sp>
      <p:grpSp>
        <p:nvGrpSpPr>
          <p:cNvPr id="33" name="组合 32"/>
          <p:cNvGrpSpPr/>
          <p:nvPr>
            <p:custDataLst>
              <p:tags r:id="rId33"/>
            </p:custDataLst>
          </p:nvPr>
        </p:nvGrpSpPr>
        <p:grpSpPr>
          <a:xfrm>
            <a:off x="5024066" y="5853882"/>
            <a:ext cx="573987" cy="630497"/>
            <a:chOff x="2584634" y="5967134"/>
            <a:chExt cx="917522" cy="1974701"/>
          </a:xfrm>
        </p:grpSpPr>
        <p:sp>
          <p:nvSpPr>
            <p:cNvPr id="34" name="左中括号 33"/>
            <p:cNvSpPr/>
            <p:nvPr>
              <p:custDataLst>
                <p:tags r:id="rId34"/>
              </p:custDataLst>
            </p:nvPr>
          </p:nvSpPr>
          <p:spPr>
            <a:xfrm>
              <a:off x="3108352" y="5967134"/>
              <a:ext cx="393804" cy="1974701"/>
            </a:xfrm>
            <a:prstGeom prst="leftBracket">
              <a:avLst>
                <a:gd name="adj" fmla="val 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900"/>
            </a:p>
          </p:txBody>
        </p:sp>
        <p:cxnSp>
          <p:nvCxnSpPr>
            <p:cNvPr id="35" name="直接连接符 34"/>
            <p:cNvCxnSpPr/>
            <p:nvPr>
              <p:custDataLst>
                <p:tags r:id="rId35"/>
              </p:custDataLst>
            </p:nvPr>
          </p:nvCxnSpPr>
          <p:spPr>
            <a:xfrm>
              <a:off x="2584634" y="6942552"/>
              <a:ext cx="5178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 name="圆角矩形 35"/>
          <p:cNvSpPr/>
          <p:nvPr>
            <p:custDataLst>
              <p:tags r:id="rId36"/>
            </p:custDataLst>
          </p:nvPr>
        </p:nvSpPr>
        <p:spPr>
          <a:xfrm>
            <a:off x="5601970" y="6165215"/>
            <a:ext cx="2002790" cy="582990"/>
          </a:xfrm>
          <a:prstGeom prst="roundRect">
            <a:avLst/>
          </a:prstGeom>
          <a:solidFill>
            <a:srgbClr val="000000">
              <a:alpha val="0"/>
            </a:srgbClr>
          </a:solidFill>
        </p:spPr>
        <p:txBody>
          <a:bodyPr wrap="square">
            <a:spAutoFit/>
          </a:bodyPr>
          <a:lstStyle/>
          <a:p>
            <a:r>
              <a:rPr lang="zh-CN" altLang="en-US" sz="2800" b="1">
                <a:solidFill>
                  <a:schemeClr val="tx1"/>
                </a:solidFill>
                <a:latin typeface="言念君子温其如玉" charset="-122"/>
                <a:ea typeface="言念君子温其如玉" charset="-122"/>
              </a:rPr>
              <a:t>易地保护</a:t>
            </a:r>
            <a:endParaRPr lang="zh-CN" altLang="en-US" sz="2800" b="1">
              <a:solidFill>
                <a:schemeClr val="tx1"/>
              </a:solidFill>
              <a:latin typeface="言念君子温其如玉" charset="-122"/>
              <a:ea typeface="言念君子温其如玉" charset="-122"/>
            </a:endParaRPr>
          </a:p>
        </p:txBody>
      </p:sp>
      <p:pic>
        <p:nvPicPr>
          <p:cNvPr id="37" name="图片 36"/>
          <p:cNvPicPr>
            <a:picLocks noChangeAspect="1"/>
          </p:cNvPicPr>
          <p:nvPr>
            <p:custDataLst>
              <p:tags r:id="rId38"/>
            </p:custDataLst>
          </p:nvPr>
        </p:nvPicPr>
        <p:blipFill>
          <a:blip r:embed="rId37"/>
          <a:stretch>
            <a:fillRect/>
          </a:stretch>
        </p:blipFill>
        <p:spPr>
          <a:xfrm>
            <a:off x="7854950" y="4624070"/>
            <a:ext cx="409575" cy="494665"/>
          </a:xfrm>
          <a:prstGeom prst="rect">
            <a:avLst/>
          </a:prstGeom>
          <a:solidFill>
            <a:srgbClr val="000000">
              <a:alpha val="0"/>
            </a:srgbClr>
          </a:solidFill>
        </p:spPr>
      </p:pic>
      <p:sp>
        <p:nvSpPr>
          <p:cNvPr id="38" name="矩形 37"/>
          <p:cNvSpPr/>
          <p:nvPr>
            <p:custDataLst>
              <p:tags r:id="rId39"/>
            </p:custDataLst>
          </p:nvPr>
        </p:nvSpPr>
        <p:spPr>
          <a:xfrm>
            <a:off x="1080938" y="809625"/>
            <a:ext cx="1610360" cy="521970"/>
          </a:xfrm>
          <a:prstGeom prst="rect">
            <a:avLst/>
          </a:prstGeom>
          <a:solidFill>
            <a:srgbClr val="000000">
              <a:alpha val="0"/>
            </a:srgbClr>
          </a:solidFill>
        </p:spPr>
        <p:txBody>
          <a:bodyPr wrap="none">
            <a:spAutoFit/>
          </a:bodyPr>
          <a:lstStyle/>
          <a:p>
            <a:pPr algn="ctr"/>
            <a:r>
              <a:rPr lang="zh-CN" altLang="en-US" sz="2800" b="1" smtClean="0">
                <a:solidFill>
                  <a:schemeClr val="tx1"/>
                </a:solidFill>
                <a:latin typeface="言念君子温其如玉" charset="-122"/>
                <a:ea typeface="言念君子温其如玉" charset="-122"/>
              </a:rPr>
              <a:t>课堂小结</a:t>
            </a:r>
            <a:endParaRPr lang="zh-CN" altLang="en-US" sz="2800" b="1" smtClean="0">
              <a:solidFill>
                <a:schemeClr val="tx1"/>
              </a:solidFill>
              <a:latin typeface="言念君子温其如玉" charset="-122"/>
              <a:ea typeface="言念君子温其如玉" charset="-122"/>
            </a:endParaRPr>
          </a:p>
        </p:txBody>
      </p:sp>
      <p:pic>
        <p:nvPicPr>
          <p:cNvPr id="41" name="New picture"/>
          <p:cNvPicPr/>
          <p:nvPr>
            <p:custDataLst>
              <p:tags r:id="rId41"/>
            </p:custDataLst>
          </p:nvPr>
        </p:nvPicPr>
        <p:blipFill>
          <a:blip r:embed="rId40"/>
          <a:stretch>
            <a:fillRect/>
          </a:stretch>
        </p:blipFill>
        <p:spPr>
          <a:xfrm>
            <a:off x="11252200" y="11823700"/>
            <a:ext cx="304800" cy="228600"/>
          </a:xfrm>
          <a:prstGeom prst="cube">
            <a:avLst/>
          </a:prstGeom>
        </p:spPr>
      </p:pic>
      <p:pic>
        <p:nvPicPr>
          <p:cNvPr id="42" name="New picture"/>
          <p:cNvPicPr/>
          <p:nvPr>
            <p:custDataLst>
              <p:tags r:id="rId43"/>
            </p:custDataLst>
          </p:nvPr>
        </p:nvPicPr>
        <p:blipFill>
          <a:blip r:embed="rId42"/>
          <a:stretch>
            <a:fillRect/>
          </a:stretch>
        </p:blipFill>
        <p:spPr>
          <a:xfrm>
            <a:off x="12128500" y="11315700"/>
            <a:ext cx="355600" cy="266700"/>
          </a:xfrm>
          <a:prstGeom prst="cube">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after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after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after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after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after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afterGroup">
                            <p:stCondLst>
                              <p:cond delay="0"/>
                            </p:stCondLst>
                            <p:childTnLst>
                              <p:par>
                                <p:cTn id="43" presetID="1" presetClass="entr" presetSubtype="0" fill="hold"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afterGroup">
                            <p:stCondLst>
                              <p:cond delay="0"/>
                            </p:stCondLst>
                            <p:childTnLst>
                              <p:par>
                                <p:cTn id="51" presetID="1" presetClass="entr" presetSubtype="0" fill="hold" nodeType="click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afterGroup">
                            <p:stCondLst>
                              <p:cond delay="0"/>
                            </p:stCondLst>
                            <p:childTnLst>
                              <p:par>
                                <p:cTn id="57" presetID="1" presetClass="entr" presetSubtype="0" fill="hold" nodeType="click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afterGroup">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2" grpId="0"/>
      <p:bldP spid="11" grpId="0"/>
      <p:bldP spid="4" grpId="0"/>
      <p:bldP spid="15" grpId="0"/>
      <p:bldP spid="16" grpId="0"/>
      <p:bldP spid="17" grpId="0"/>
      <p:bldP spid="7" grpId="0"/>
      <p:bldP spid="18" grpId="0"/>
      <p:bldP spid="8" grpId="0"/>
      <p:bldP spid="27" grpId="0"/>
      <p:bldP spid="28" grpId="0"/>
      <p:bldP spid="29" grpId="0"/>
      <p:bldP spid="3" grpId="0"/>
      <p:bldP spid="19" grpId="0"/>
      <p:bldP spid="36" grpId="0"/>
    </p:bldLst>
  </p:timing>
</p:sld>
</file>

<file path=ppt/slides/slide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3" name="标题 1"/>
          <p:cNvSpPr>
            <a:spLocks noGrp="1"/>
          </p:cNvSpPr>
          <p:nvPr>
            <p:custDataLst>
              <p:tags r:id="rId3"/>
            </p:custDataLst>
          </p:nvPr>
        </p:nvSpPr>
        <p:spPr>
          <a:xfrm>
            <a:off x="3432810" y="98425"/>
            <a:ext cx="6054090" cy="705485"/>
          </a:xfrm>
          <a:prstGeom prst="rect">
            <a:avLst/>
          </a:prstGeom>
        </p:spPr>
        <p:txBody>
          <a:bodyPr vert="horz" lIns="90000" tIns="46800" rIns="90000" bIns="46800" rtlCol="0" anchor="ctr" anchorCtr="0">
            <a:normAutofit/>
          </a:bodyPr>
          <a:lstStyle>
            <a:lvl1pPr marL="0" marR="0" lvl="0" algn="l" defTabSz="914400" rtl="0" eaLnBrk="1" fontAlgn="auto" latinLnBrk="0" hangingPunct="1">
              <a:lnSpc>
                <a:spcPct val="100000"/>
              </a:lnSpc>
              <a:spcBef>
                <a:spcPct val="0"/>
              </a:spcBef>
              <a:buNone/>
              <a:defRPr kumimoji="0" lang="zh-CN" altLang="en-US" sz="3600" b="1" i="0" u="none" strike="noStrike" kern="1200" cap="none" spc="300" normalizeH="0" baseline="0" noProof="1">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r>
              <a:rPr lang="zh-CN" altLang="en-US">
                <a:latin typeface="言念君子温其如玉" charset="-122"/>
                <a:ea typeface="言念君子温其如玉" charset="-122"/>
              </a:rPr>
              <a:t>一、生物多样性的价值</a:t>
            </a:r>
            <a:endParaRPr lang="zh-CN" altLang="en-US">
              <a:latin typeface="言念君子温其如玉" charset="-122"/>
              <a:ea typeface="言念君子温其如玉" charset="-122"/>
            </a:endParaRPr>
          </a:p>
        </p:txBody>
      </p:sp>
      <p:sp>
        <p:nvSpPr>
          <p:cNvPr id="5" name="文本框 4"/>
          <p:cNvSpPr txBox="1"/>
          <p:nvPr>
            <p:custDataLst>
              <p:tags r:id="rId4"/>
            </p:custDataLst>
          </p:nvPr>
        </p:nvSpPr>
        <p:spPr>
          <a:xfrm>
            <a:off x="777240" y="996315"/>
            <a:ext cx="5161280" cy="521970"/>
          </a:xfrm>
          <a:prstGeom prst="rect">
            <a:avLst/>
          </a:prstGeom>
          <a:noFill/>
        </p:spPr>
        <p:txBody>
          <a:bodyPr wrap="none" rtlCol="0" anchor="t">
            <a:spAutoFit/>
          </a:bodyPr>
          <a:lstStyle/>
          <a:p>
            <a:r>
              <a:rPr lang="zh-CN" altLang="en-US" sz="2800" b="1">
                <a:solidFill>
                  <a:schemeClr val="accent5">
                    <a:lumMod val="75000"/>
                  </a:schemeClr>
                </a:solidFill>
                <a:latin typeface="言念君子温其如玉" charset="-122"/>
                <a:ea typeface="言念君子温其如玉" charset="-122"/>
                <a:sym typeface="+mn-ea"/>
              </a:rPr>
              <a:t>（</a:t>
            </a:r>
            <a:r>
              <a:rPr lang="zh-CN" altLang="zh-CN" sz="2800" b="1">
                <a:solidFill>
                  <a:schemeClr val="accent5">
                    <a:lumMod val="75000"/>
                  </a:schemeClr>
                </a:solidFill>
                <a:latin typeface="言念君子温其如玉" charset="-122"/>
                <a:ea typeface="言念君子温其如玉" charset="-122"/>
                <a:sym typeface="+mn-ea"/>
              </a:rPr>
              <a:t>一）</a:t>
            </a:r>
            <a:r>
              <a:rPr lang="zh-CN" altLang="en-US" sz="2800" b="1">
                <a:solidFill>
                  <a:schemeClr val="accent5">
                    <a:lumMod val="75000"/>
                  </a:schemeClr>
                </a:solidFill>
                <a:latin typeface="言念君子温其如玉" charset="-122"/>
                <a:ea typeface="言念君子温其如玉" charset="-122"/>
                <a:sym typeface="+mn-ea"/>
              </a:rPr>
              <a:t>生物多样性的概念和层次</a:t>
            </a:r>
            <a:endParaRPr lang="zh-CN" altLang="en-US" sz="2800" b="1">
              <a:solidFill>
                <a:schemeClr val="accent5">
                  <a:lumMod val="75000"/>
                </a:schemeClr>
              </a:solidFill>
              <a:latin typeface="言念君子温其如玉" charset="-122"/>
              <a:ea typeface="言念君子温其如玉" charset="-122"/>
              <a:sym typeface="+mn-ea"/>
            </a:endParaRPr>
          </a:p>
        </p:txBody>
      </p:sp>
      <p:sp>
        <p:nvSpPr>
          <p:cNvPr id="6" name="文本框 5"/>
          <p:cNvSpPr txBox="1"/>
          <p:nvPr>
            <p:custDataLst>
              <p:tags r:id="rId5"/>
            </p:custDataLst>
          </p:nvPr>
        </p:nvSpPr>
        <p:spPr>
          <a:xfrm>
            <a:off x="1002030" y="1560195"/>
            <a:ext cx="2014220" cy="583565"/>
          </a:xfrm>
          <a:prstGeom prst="rect">
            <a:avLst/>
          </a:prstGeom>
          <a:noFill/>
        </p:spPr>
        <p:txBody>
          <a:bodyPr wrap="none" rtlCol="0" anchor="t">
            <a:spAutoFit/>
          </a:bodyPr>
          <a:lstStyle/>
          <a:p>
            <a:r>
              <a:rPr lang="en-US" altLang="zh-CN" sz="3200" b="1">
                <a:latin typeface="言念君子温其如玉" charset="-122"/>
                <a:ea typeface="言念君子温其如玉" charset="-122"/>
                <a:cs typeface="言念君子温其如玉" charset="-122"/>
                <a:sym typeface="+mn-ea"/>
              </a:rPr>
              <a:t>1</a:t>
            </a:r>
            <a:r>
              <a:rPr lang="zh-CN" altLang="en-US" sz="3200" b="1">
                <a:latin typeface="言念君子温其如玉" charset="-122"/>
                <a:ea typeface="言念君子温其如玉" charset="-122"/>
                <a:cs typeface="言念君子温其如玉" charset="-122"/>
                <a:sym typeface="+mn-ea"/>
              </a:rPr>
              <a:t>、概念：</a:t>
            </a:r>
            <a:endParaRPr lang="zh-CN" altLang="en-US" sz="3200">
              <a:latin typeface="言念君子温其如玉" charset="-122"/>
              <a:ea typeface="言念君子温其如玉" charset="-122"/>
              <a:cs typeface="言念君子温其如玉" charset="-122"/>
            </a:endParaRPr>
          </a:p>
        </p:txBody>
      </p:sp>
      <p:sp>
        <p:nvSpPr>
          <p:cNvPr id="7" name="文本框 6"/>
          <p:cNvSpPr txBox="1"/>
          <p:nvPr>
            <p:custDataLst>
              <p:tags r:id="rId6"/>
            </p:custDataLst>
          </p:nvPr>
        </p:nvSpPr>
        <p:spPr>
          <a:xfrm>
            <a:off x="1071880" y="3991575"/>
            <a:ext cx="1607820" cy="583565"/>
          </a:xfrm>
          <a:prstGeom prst="rect">
            <a:avLst/>
          </a:prstGeom>
          <a:noFill/>
        </p:spPr>
        <p:txBody>
          <a:bodyPr wrap="none" rtlCol="0" anchor="t">
            <a:spAutoFit/>
          </a:bodyPr>
          <a:lstStyle/>
          <a:p>
            <a:r>
              <a:rPr lang="en-US" altLang="zh-CN" sz="3200" b="1">
                <a:latin typeface="言念君子温其如玉" charset="-122"/>
                <a:ea typeface="言念君子温其如玉" charset="-122"/>
                <a:cs typeface="言念君子温其如玉" charset="-122"/>
                <a:sym typeface="+mn-ea"/>
              </a:rPr>
              <a:t>2</a:t>
            </a:r>
            <a:r>
              <a:rPr lang="zh-CN" altLang="en-US" sz="3200" b="1">
                <a:latin typeface="言念君子温其如玉" charset="-122"/>
                <a:ea typeface="言念君子温其如玉" charset="-122"/>
                <a:cs typeface="言念君子温其如玉" charset="-122"/>
                <a:sym typeface="+mn-ea"/>
              </a:rPr>
              <a:t>、层次</a:t>
            </a:r>
            <a:endParaRPr lang="zh-CN" altLang="en-US" sz="3200">
              <a:latin typeface="言念君子温其如玉" charset="-122"/>
              <a:ea typeface="言念君子温其如玉" charset="-122"/>
              <a:cs typeface="言念君子温其如玉" charset="-122"/>
            </a:endParaRPr>
          </a:p>
        </p:txBody>
      </p:sp>
      <p:sp>
        <p:nvSpPr>
          <p:cNvPr id="16" name="文本框 15"/>
          <p:cNvSpPr txBox="1"/>
          <p:nvPr>
            <p:custDataLst>
              <p:tags r:id="rId7"/>
            </p:custDataLst>
          </p:nvPr>
        </p:nvSpPr>
        <p:spPr>
          <a:xfrm>
            <a:off x="2981325" y="1560195"/>
            <a:ext cx="8966200" cy="1383665"/>
          </a:xfrm>
          <a:prstGeom prst="rect">
            <a:avLst/>
          </a:prstGeom>
          <a:noFill/>
        </p:spPr>
        <p:txBody>
          <a:bodyPr wrap="square" rtlCol="0" anchor="t">
            <a:spAutoFit/>
          </a:bodyPr>
          <a:lstStyle/>
          <a:p>
            <a:pPr algn="l"/>
            <a:r>
              <a:rPr lang="en-US" altLang="zh-CN" sz="2800" b="1">
                <a:latin typeface="言念君子温其如玉" charset="-122"/>
                <a:ea typeface="言念君子温其如玉" charset="-122"/>
                <a:cs typeface="黑体" panose="02010609060101010101" charset="-122"/>
                <a:sym typeface="+mn-ea"/>
              </a:rPr>
              <a:t>       </a:t>
            </a:r>
            <a:r>
              <a:rPr lang="zh-CN" altLang="en-US" sz="2800" b="1">
                <a:latin typeface="言念君子温其如玉" charset="-122"/>
                <a:ea typeface="言念君子温其如玉" charset="-122"/>
                <a:cs typeface="黑体" panose="02010609060101010101" charset="-122"/>
                <a:sym typeface="+mn-ea"/>
              </a:rPr>
              <a:t>生物圈内所有的</a:t>
            </a:r>
            <a:r>
              <a:rPr lang="zh-CN" altLang="en-US" sz="2800" b="1">
                <a:solidFill>
                  <a:srgbClr val="FF0000"/>
                </a:solidFill>
                <a:latin typeface="言念君子温其如玉" charset="-122"/>
                <a:ea typeface="言念君子温其如玉" charset="-122"/>
                <a:cs typeface="黑体" panose="02010609060101010101" charset="-122"/>
                <a:sym typeface="+mn-ea"/>
              </a:rPr>
              <a:t>植物</a:t>
            </a:r>
            <a:r>
              <a:rPr lang="zh-CN" altLang="en-US" sz="2800" b="1">
                <a:latin typeface="言念君子温其如玉" charset="-122"/>
                <a:ea typeface="言念君子温其如玉" charset="-122"/>
                <a:cs typeface="黑体" panose="02010609060101010101" charset="-122"/>
                <a:sym typeface="+mn-ea"/>
              </a:rPr>
              <a:t>、</a:t>
            </a:r>
            <a:r>
              <a:rPr lang="zh-CN" altLang="en-US" sz="2800" b="1">
                <a:solidFill>
                  <a:srgbClr val="FF0000"/>
                </a:solidFill>
                <a:latin typeface="言念君子温其如玉" charset="-122"/>
                <a:ea typeface="言念君子温其如玉" charset="-122"/>
                <a:cs typeface="黑体" panose="02010609060101010101" charset="-122"/>
                <a:sym typeface="+mn-ea"/>
              </a:rPr>
              <a:t>动物</a:t>
            </a:r>
            <a:r>
              <a:rPr lang="zh-CN" altLang="en-US" sz="2800" b="1">
                <a:latin typeface="言念君子温其如玉" charset="-122"/>
                <a:ea typeface="言念君子温其如玉" charset="-122"/>
                <a:cs typeface="黑体" panose="02010609060101010101" charset="-122"/>
                <a:sym typeface="+mn-ea"/>
              </a:rPr>
              <a:t>和</a:t>
            </a:r>
            <a:r>
              <a:rPr lang="zh-CN" altLang="en-US" sz="2800" b="1">
                <a:solidFill>
                  <a:srgbClr val="FF0000"/>
                </a:solidFill>
                <a:latin typeface="言念君子温其如玉" charset="-122"/>
                <a:ea typeface="言念君子温其如玉" charset="-122"/>
                <a:cs typeface="黑体" panose="02010609060101010101" charset="-122"/>
                <a:sym typeface="+mn-ea"/>
              </a:rPr>
              <a:t>微生物</a:t>
            </a:r>
            <a:r>
              <a:rPr lang="zh-CN" altLang="en-US" sz="2800" b="1">
                <a:latin typeface="言念君子温其如玉" charset="-122"/>
                <a:ea typeface="言念君子温其如玉" charset="-122"/>
                <a:cs typeface="黑体" panose="02010609060101010101" charset="-122"/>
                <a:sym typeface="+mn-ea"/>
              </a:rPr>
              <a:t>等，它们所拥有的</a:t>
            </a:r>
            <a:r>
              <a:rPr lang="zh-CN" altLang="en-US" sz="2800" b="1">
                <a:solidFill>
                  <a:srgbClr val="FF0000"/>
                </a:solidFill>
                <a:latin typeface="言念君子温其如玉" charset="-122"/>
                <a:ea typeface="言念君子温其如玉" charset="-122"/>
                <a:cs typeface="黑体" panose="02010609060101010101" charset="-122"/>
                <a:sym typeface="+mn-ea"/>
              </a:rPr>
              <a:t>全部基因</a:t>
            </a:r>
            <a:r>
              <a:rPr lang="zh-CN" altLang="en-US" sz="2800" b="1">
                <a:latin typeface="言念君子温其如玉" charset="-122"/>
                <a:ea typeface="言念君子温其如玉" charset="-122"/>
                <a:cs typeface="黑体" panose="02010609060101010101" charset="-122"/>
                <a:sym typeface="+mn-ea"/>
              </a:rPr>
              <a:t>以及各种各样的</a:t>
            </a:r>
            <a:r>
              <a:rPr lang="zh-CN" altLang="en-US" sz="2800" b="1">
                <a:solidFill>
                  <a:srgbClr val="FF0000"/>
                </a:solidFill>
                <a:latin typeface="言念君子温其如玉" charset="-122"/>
                <a:ea typeface="言念君子温其如玉" charset="-122"/>
                <a:cs typeface="黑体" panose="02010609060101010101" charset="-122"/>
                <a:sym typeface="+mn-ea"/>
              </a:rPr>
              <a:t>生态系统</a:t>
            </a:r>
            <a:r>
              <a:rPr lang="zh-CN" altLang="en-US" sz="2800" b="1">
                <a:latin typeface="言念君子温其如玉" charset="-122"/>
                <a:ea typeface="言念君子温其如玉" charset="-122"/>
                <a:cs typeface="黑体" panose="02010609060101010101" charset="-122"/>
                <a:sym typeface="+mn-ea"/>
              </a:rPr>
              <a:t>，共同构成了生物多样性。</a:t>
            </a:r>
            <a:endParaRPr lang="zh-CN" altLang="en-US" sz="2800" b="1">
              <a:latin typeface="言念君子温其如玉" charset="-122"/>
              <a:ea typeface="言念君子温其如玉" charset="-122"/>
            </a:endParaRPr>
          </a:p>
        </p:txBody>
      </p:sp>
      <p:sp>
        <p:nvSpPr>
          <p:cNvPr id="24586" name="AutoShape 8"/>
          <p:cNvSpPr/>
          <p:nvPr>
            <p:custDataLst>
              <p:tags r:id="rId8"/>
            </p:custDataLst>
          </p:nvPr>
        </p:nvSpPr>
        <p:spPr>
          <a:xfrm>
            <a:off x="2838450" y="2943860"/>
            <a:ext cx="254000" cy="3240405"/>
          </a:xfrm>
          <a:prstGeom prst="leftBrace">
            <a:avLst>
              <a:gd name="adj1" fmla="val 237760"/>
              <a:gd name="adj2" fmla="val 50000"/>
            </a:avLst>
          </a:prstGeom>
          <a:noFill/>
          <a:ln w="38100" cap="flat" cmpd="sng">
            <a:solidFill>
              <a:schemeClr val="tx1"/>
            </a:solidFill>
            <a:prstDash val="solid"/>
            <a:headEnd type="none" w="med" len="med"/>
            <a:tailEnd type="none" w="med" len="med"/>
          </a:ln>
        </p:spPr>
        <p:txBody>
          <a:bodyPr wrap="none" anchor="ctr"/>
          <a:lstStyle>
            <a:lvl1pPr marL="444500" indent="-444500" algn="just" rtl="0" eaLnBrk="0" fontAlgn="base" hangingPunct="0">
              <a:lnSpc>
                <a:spcPct val="110000"/>
              </a:lnSpc>
              <a:spcBef>
                <a:spcPts val="1800"/>
              </a:spcBef>
              <a:spcAft>
                <a:spcPct val="0"/>
              </a:spcAft>
              <a:buClr>
                <a:srgbClr val="963B22"/>
              </a:buClr>
              <a:buSzPct val="80000"/>
              <a:buBlip>
                <a:blip r:embed="rId9"/>
              </a:buBlip>
              <a:defRPr sz="2000" kern="1200">
                <a:solidFill>
                  <a:schemeClr val="tx1"/>
                </a:solidFill>
                <a:latin typeface="黑体" panose="02010609060101010101" charset="-122"/>
                <a:ea typeface="黑体" panose="02010609060101010101" charset="-122"/>
                <a:cs typeface="+mn-cs"/>
              </a:defRPr>
            </a:lvl1pPr>
            <a:lvl2pPr marL="444500" indent="-444500" algn="just" rtl="0" eaLnBrk="0" fontAlgn="base" hangingPunct="0">
              <a:lnSpc>
                <a:spcPct val="130000"/>
              </a:lnSpc>
              <a:spcBef>
                <a:spcPct val="0"/>
              </a:spcBef>
              <a:spcAft>
                <a:spcPts val="600"/>
              </a:spcAft>
              <a:buClr>
                <a:srgbClr val="9FD47C"/>
              </a:buClr>
              <a:buFont typeface="幼圆" panose="02010509060101010101" pitchFamily="49" charset="-122"/>
              <a:buChar char=" "/>
              <a:defRPr sz="1600" kern="1200">
                <a:solidFill>
                  <a:schemeClr val="tx1"/>
                </a:solidFill>
                <a:latin typeface="黑体" panose="02010609060101010101" charset="-122"/>
                <a:ea typeface="黑体" panose="02010609060101010101"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l" eaLnBrk="1" hangingPunct="1">
              <a:lnSpc>
                <a:spcPct val="100000"/>
              </a:lnSpc>
              <a:spcBef>
                <a:spcPct val="0"/>
              </a:spcBef>
              <a:buClrTx/>
              <a:buSzTx/>
              <a:buNone/>
            </a:pPr>
            <a:endParaRPr lang="zh-CN" altLang="en-US" sz="2600">
              <a:latin typeface="言念君子温其如玉" charset="-122"/>
              <a:ea typeface="言念君子温其如玉" charset="-122"/>
            </a:endParaRPr>
          </a:p>
        </p:txBody>
      </p:sp>
      <p:sp>
        <p:nvSpPr>
          <p:cNvPr id="8" name="文本框 7"/>
          <p:cNvSpPr txBox="1"/>
          <p:nvPr>
            <p:custDataLst>
              <p:tags r:id="rId10"/>
            </p:custDataLst>
          </p:nvPr>
        </p:nvSpPr>
        <p:spPr>
          <a:xfrm>
            <a:off x="3216910" y="2895600"/>
            <a:ext cx="2324100" cy="953135"/>
          </a:xfrm>
          <a:prstGeom prst="rect">
            <a:avLst/>
          </a:prstGeom>
          <a:noFill/>
        </p:spPr>
        <p:txBody>
          <a:bodyPr wrap="none" rtlCol="0" anchor="t">
            <a:spAutoFit/>
          </a:bodyPr>
          <a:lstStyle/>
          <a:p>
            <a:pPr algn="l"/>
            <a:r>
              <a:rPr lang="zh-CN" altLang="en-US" sz="2800" b="1">
                <a:solidFill>
                  <a:srgbClr val="FF0000"/>
                </a:solidFill>
                <a:effectLst>
                  <a:outerShdw blurRad="38100" dist="19050" dir="2700000" algn="tl" rotWithShape="0">
                    <a:schemeClr val="dk1">
                      <a:alpha val="40000"/>
                    </a:schemeClr>
                  </a:outerShdw>
                </a:effectLst>
                <a:latin typeface="言念君子温其如玉" charset="-122"/>
                <a:ea typeface="言念君子温其如玉" charset="-122"/>
                <a:sym typeface="Arial" panose="020b0604020202020204" pitchFamily="34" charset="0"/>
              </a:rPr>
              <a:t>遗传多样性：</a:t>
            </a:r>
            <a:endParaRPr lang="zh-CN" altLang="en-US" sz="2800" b="1">
              <a:solidFill>
                <a:srgbClr val="FF0000"/>
              </a:solidFill>
              <a:effectLst>
                <a:outerShdw blurRad="38100" dist="19050" dir="2700000" algn="tl" rotWithShape="0">
                  <a:schemeClr val="dk1">
                    <a:alpha val="40000"/>
                  </a:schemeClr>
                </a:outerShdw>
              </a:effectLst>
              <a:latin typeface="言念君子温其如玉" charset="-122"/>
              <a:ea typeface="言念君子温其如玉" charset="-122"/>
              <a:sym typeface="Arial" panose="020b0604020202020204" pitchFamily="34" charset="0"/>
            </a:endParaRPr>
          </a:p>
          <a:p>
            <a:pPr algn="l"/>
            <a:r>
              <a:rPr lang="zh-CN" altLang="en-US" sz="2800" b="1">
                <a:solidFill>
                  <a:srgbClr val="FF0000"/>
                </a:solidFill>
                <a:effectLst>
                  <a:outerShdw blurRad="38100" dist="19050" dir="2700000" algn="tl" rotWithShape="0">
                    <a:schemeClr val="dk1">
                      <a:alpha val="40000"/>
                    </a:schemeClr>
                  </a:outerShdw>
                </a:effectLst>
                <a:latin typeface="言念君子温其如玉" charset="-122"/>
                <a:ea typeface="言念君子温其如玉" charset="-122"/>
                <a:sym typeface="Arial" panose="020b0604020202020204" pitchFamily="34" charset="0"/>
              </a:rPr>
              <a:t>（基因）</a:t>
            </a:r>
            <a:endParaRPr lang="zh-CN" altLang="en-US" sz="2800" b="1">
              <a:solidFill>
                <a:srgbClr val="FF0000"/>
              </a:solidFill>
              <a:effectLst>
                <a:outerShdw blurRad="38100" dist="19050" dir="2700000" algn="tl" rotWithShape="0">
                  <a:schemeClr val="dk1">
                    <a:alpha val="40000"/>
                  </a:schemeClr>
                </a:outerShdw>
              </a:effectLst>
              <a:latin typeface="言念君子温其如玉" charset="-122"/>
              <a:ea typeface="言念君子温其如玉" charset="-122"/>
              <a:sym typeface="Arial" panose="020b0604020202020204" pitchFamily="34" charset="0"/>
            </a:endParaRPr>
          </a:p>
        </p:txBody>
      </p:sp>
      <p:sp>
        <p:nvSpPr>
          <p:cNvPr id="17" name="文本框 16"/>
          <p:cNvSpPr txBox="1"/>
          <p:nvPr>
            <p:custDataLst>
              <p:tags r:id="rId11"/>
            </p:custDataLst>
          </p:nvPr>
        </p:nvSpPr>
        <p:spPr>
          <a:xfrm>
            <a:off x="5452745" y="2895600"/>
            <a:ext cx="6494780" cy="953135"/>
          </a:xfrm>
          <a:prstGeom prst="rect">
            <a:avLst/>
          </a:prstGeom>
          <a:noFill/>
        </p:spPr>
        <p:txBody>
          <a:bodyPr wrap="square" rtlCol="0" anchor="t">
            <a:spAutoFit/>
          </a:bodyPr>
          <a:lstStyle/>
          <a:p>
            <a:pPr algn="l"/>
            <a:r>
              <a:rPr lang="en-US" altLang="zh-CN" sz="2800" b="1">
                <a:solidFill>
                  <a:schemeClr val="tx1"/>
                </a:solidFill>
                <a:effectLst>
                  <a:outerShdw blurRad="38100" dist="25400" dir="5400000" algn="ctr" rotWithShape="0">
                    <a:srgbClr val="6E747A">
                      <a:alpha val="43000"/>
                    </a:srgbClr>
                  </a:outerShdw>
                </a:effectLst>
                <a:latin typeface="言念君子温其如玉" charset="-122"/>
                <a:ea typeface="言念君子温其如玉" charset="-122"/>
                <a:cs typeface="黑体" panose="02010609060101010101" charset="-122"/>
                <a:sym typeface="+mn-ea"/>
              </a:rPr>
              <a:t>   </a:t>
            </a:r>
            <a:r>
              <a:rPr lang="zh-CN" altLang="en-US" sz="2800" b="1">
                <a:solidFill>
                  <a:schemeClr val="tx1"/>
                </a:solidFill>
                <a:effectLst>
                  <a:outerShdw blurRad="38100" dist="25400" dir="5400000" algn="ctr" rotWithShape="0">
                    <a:srgbClr val="6E747A">
                      <a:alpha val="43000"/>
                    </a:srgbClr>
                  </a:outerShdw>
                </a:effectLst>
                <a:latin typeface="言念君子温其如玉" charset="-122"/>
                <a:ea typeface="言念君子温其如玉" charset="-122"/>
                <a:cs typeface="黑体" panose="02010609060101010101" charset="-122"/>
                <a:sym typeface="+mn-ea"/>
              </a:rPr>
              <a:t>地球上所有生物所携带的</a:t>
            </a:r>
            <a:r>
              <a:rPr lang="zh-CN" altLang="en-US" sz="2800" b="1">
                <a:solidFill>
                  <a:srgbClr val="FF0000"/>
                </a:solidFill>
                <a:effectLst>
                  <a:outerShdw blurRad="38100" dist="25400" dir="5400000" algn="ctr" rotWithShape="0">
                    <a:srgbClr val="6E747A">
                      <a:alpha val="43000"/>
                    </a:srgbClr>
                  </a:outerShdw>
                </a:effectLst>
                <a:latin typeface="言念君子温其如玉" charset="-122"/>
                <a:ea typeface="言念君子温其如玉" charset="-122"/>
                <a:cs typeface="黑体" panose="02010609060101010101" charset="-122"/>
                <a:sym typeface="+mn-ea"/>
              </a:rPr>
              <a:t>遗传信息</a:t>
            </a:r>
            <a:r>
              <a:rPr lang="zh-CN" altLang="en-US" sz="2800" b="1">
                <a:solidFill>
                  <a:schemeClr val="tx1"/>
                </a:solidFill>
                <a:effectLst>
                  <a:outerShdw blurRad="38100" dist="25400" dir="5400000" algn="ctr" rotWithShape="0">
                    <a:srgbClr val="6E747A">
                      <a:alpha val="43000"/>
                    </a:srgbClr>
                  </a:outerShdw>
                </a:effectLst>
                <a:latin typeface="言念君子温其如玉" charset="-122"/>
                <a:ea typeface="言念君子温其如玉" charset="-122"/>
                <a:cs typeface="黑体" panose="02010609060101010101" charset="-122"/>
                <a:sym typeface="+mn-ea"/>
              </a:rPr>
              <a:t>的总和。这是生物多样性的</a:t>
            </a:r>
            <a:r>
              <a:rPr lang="zh-CN" altLang="en-US" sz="2800" b="1">
                <a:solidFill>
                  <a:srgbClr val="FF0000"/>
                </a:solidFill>
                <a:effectLst>
                  <a:outerShdw blurRad="38100" dist="25400" dir="5400000" algn="ctr" rotWithShape="0">
                    <a:srgbClr val="6E747A">
                      <a:alpha val="43000"/>
                    </a:srgbClr>
                  </a:outerShdw>
                </a:effectLst>
                <a:latin typeface="言念君子温其如玉" charset="-122"/>
                <a:ea typeface="言念君子温其如玉" charset="-122"/>
                <a:cs typeface="黑体" panose="02010609060101010101" charset="-122"/>
                <a:sym typeface="+mn-ea"/>
              </a:rPr>
              <a:t>根本</a:t>
            </a:r>
            <a:r>
              <a:rPr lang="zh-CN" altLang="en-US" sz="2800" b="1">
                <a:solidFill>
                  <a:schemeClr val="tx1"/>
                </a:solidFill>
                <a:effectLst>
                  <a:outerShdw blurRad="38100" dist="25400" dir="5400000" algn="ctr" rotWithShape="0">
                    <a:srgbClr val="6E747A">
                      <a:alpha val="43000"/>
                    </a:srgbClr>
                  </a:outerShdw>
                </a:effectLst>
                <a:latin typeface="言念君子温其如玉" charset="-122"/>
                <a:ea typeface="言念君子温其如玉" charset="-122"/>
                <a:cs typeface="黑体" panose="02010609060101010101" charset="-122"/>
                <a:sym typeface="+mn-ea"/>
              </a:rPr>
              <a:t>原因。</a:t>
            </a:r>
            <a:endParaRPr lang="zh-CN" altLang="en-US" sz="2800" b="1">
              <a:solidFill>
                <a:schemeClr val="tx1"/>
              </a:solidFill>
              <a:effectLst>
                <a:outerShdw blurRad="38100" dist="25400" dir="5400000" algn="ctr" rotWithShape="0">
                  <a:srgbClr val="6E747A">
                    <a:alpha val="43000"/>
                  </a:srgbClr>
                </a:outerShdw>
              </a:effectLst>
              <a:latin typeface="言念君子温其如玉" charset="-122"/>
              <a:ea typeface="言念君子温其如玉" charset="-122"/>
              <a:cs typeface="黑体" panose="02010609060101010101" charset="-122"/>
              <a:sym typeface="+mn-ea"/>
            </a:endParaRPr>
          </a:p>
        </p:txBody>
      </p:sp>
      <p:sp>
        <p:nvSpPr>
          <p:cNvPr id="9" name="文本框 8"/>
          <p:cNvSpPr txBox="1"/>
          <p:nvPr>
            <p:custDataLst>
              <p:tags r:id="rId12"/>
            </p:custDataLst>
          </p:nvPr>
        </p:nvSpPr>
        <p:spPr>
          <a:xfrm>
            <a:off x="3164205" y="4022090"/>
            <a:ext cx="2324100" cy="521970"/>
          </a:xfrm>
          <a:prstGeom prst="rect">
            <a:avLst/>
          </a:prstGeom>
          <a:noFill/>
        </p:spPr>
        <p:txBody>
          <a:bodyPr wrap="none" rtlCol="0" anchor="t">
            <a:spAutoFit/>
          </a:bodyPr>
          <a:lstStyle/>
          <a:p>
            <a:r>
              <a:rPr lang="zh-CN" altLang="en-US" sz="2800" b="1">
                <a:solidFill>
                  <a:schemeClr val="accent5">
                    <a:lumMod val="75000"/>
                  </a:schemeClr>
                </a:solidFill>
                <a:effectLst>
                  <a:outerShdw blurRad="38100" dist="19050" dir="2700000" algn="tl" rotWithShape="0">
                    <a:schemeClr val="dk1">
                      <a:alpha val="40000"/>
                    </a:schemeClr>
                  </a:outerShdw>
                </a:effectLst>
                <a:latin typeface="言念君子温其如玉" charset="-122"/>
                <a:ea typeface="言念君子温其如玉" charset="-122"/>
                <a:sym typeface="Arial" panose="020b0604020202020204" pitchFamily="34" charset="0"/>
              </a:rPr>
              <a:t>物种多样性：</a:t>
            </a:r>
            <a:endParaRPr lang="zh-CN" altLang="en-US" sz="2800" b="1">
              <a:solidFill>
                <a:schemeClr val="accent5">
                  <a:lumMod val="75000"/>
                </a:schemeClr>
              </a:solidFill>
              <a:effectLst>
                <a:outerShdw blurRad="38100" dist="19050" dir="2700000" algn="tl" rotWithShape="0">
                  <a:schemeClr val="dk1">
                    <a:alpha val="40000"/>
                  </a:schemeClr>
                </a:outerShdw>
              </a:effectLst>
              <a:latin typeface="言念君子温其如玉" charset="-122"/>
              <a:ea typeface="言念君子温其如玉" charset="-122"/>
              <a:sym typeface="Arial" panose="020b0604020202020204" pitchFamily="34" charset="0"/>
            </a:endParaRPr>
          </a:p>
        </p:txBody>
      </p:sp>
      <p:sp>
        <p:nvSpPr>
          <p:cNvPr id="19" name="文本框 18"/>
          <p:cNvSpPr txBox="1"/>
          <p:nvPr>
            <p:custDataLst>
              <p:tags r:id="rId13"/>
            </p:custDataLst>
          </p:nvPr>
        </p:nvSpPr>
        <p:spPr>
          <a:xfrm>
            <a:off x="5228590" y="4022090"/>
            <a:ext cx="6790055" cy="953135"/>
          </a:xfrm>
          <a:prstGeom prst="rect">
            <a:avLst/>
          </a:prstGeom>
          <a:noFill/>
        </p:spPr>
        <p:txBody>
          <a:bodyPr wrap="square" rtlCol="0" anchor="t">
            <a:spAutoFit/>
          </a:bodyPr>
          <a:lstStyle/>
          <a:p>
            <a:pPr algn="l"/>
            <a:r>
              <a:rPr lang="en-US" altLang="zh-CN" sz="2800" b="1">
                <a:effectLst>
                  <a:outerShdw blurRad="38100" dist="25400" dir="5400000" algn="ctr" rotWithShape="0">
                    <a:srgbClr val="6E747A">
                      <a:alpha val="43000"/>
                    </a:srgbClr>
                  </a:outerShdw>
                </a:effectLst>
                <a:latin typeface="言念君子温其如玉" charset="-122"/>
                <a:ea typeface="言念君子温其如玉" charset="-122"/>
                <a:cs typeface="黑体" panose="02010609060101010101" charset="-122"/>
                <a:sym typeface="+mn-ea"/>
              </a:rPr>
              <a:t>    </a:t>
            </a:r>
            <a:r>
              <a:rPr lang="zh-CN" altLang="en-US" sz="2800" b="1">
                <a:effectLst>
                  <a:outerShdw blurRad="38100" dist="25400" dir="5400000" algn="ctr" rotWithShape="0">
                    <a:srgbClr val="6E747A">
                      <a:alpha val="43000"/>
                    </a:srgbClr>
                  </a:outerShdw>
                </a:effectLst>
                <a:latin typeface="言念君子温其如玉" charset="-122"/>
                <a:ea typeface="言念君子温其如玉" charset="-122"/>
                <a:cs typeface="黑体" panose="02010609060101010101" charset="-122"/>
                <a:sym typeface="+mn-ea"/>
              </a:rPr>
              <a:t>自然界中每个物种都具有独特性，从而构成了物种多样性。</a:t>
            </a:r>
            <a:endParaRPr lang="zh-CN" altLang="en-US" sz="2800" b="1">
              <a:effectLst>
                <a:outerShdw blurRad="38100" dist="25400" dir="5400000" algn="ctr" rotWithShape="0">
                  <a:srgbClr val="6E747A">
                    <a:alpha val="43000"/>
                  </a:srgbClr>
                </a:outerShdw>
              </a:effectLst>
              <a:latin typeface="言念君子温其如玉" charset="-122"/>
              <a:ea typeface="言念君子温其如玉" charset="-122"/>
              <a:cs typeface="黑体" panose="02010609060101010101" charset="-122"/>
              <a:sym typeface="+mn-ea"/>
            </a:endParaRPr>
          </a:p>
        </p:txBody>
      </p:sp>
      <p:sp>
        <p:nvSpPr>
          <p:cNvPr id="10" name="文本框 9"/>
          <p:cNvSpPr txBox="1"/>
          <p:nvPr>
            <p:custDataLst>
              <p:tags r:id="rId14"/>
            </p:custDataLst>
          </p:nvPr>
        </p:nvSpPr>
        <p:spPr>
          <a:xfrm>
            <a:off x="3342005" y="5105400"/>
            <a:ext cx="1610360" cy="953135"/>
          </a:xfrm>
          <a:prstGeom prst="rect">
            <a:avLst/>
          </a:prstGeom>
          <a:noFill/>
        </p:spPr>
        <p:txBody>
          <a:bodyPr wrap="none" rtlCol="0" anchor="t">
            <a:spAutoFit/>
          </a:bodyPr>
          <a:lstStyle/>
          <a:p>
            <a:r>
              <a:rPr lang="zh-CN" altLang="en-US" sz="2800" b="1">
                <a:solidFill>
                  <a:srgbClr val="FF0000"/>
                </a:solidFill>
                <a:effectLst>
                  <a:outerShdw blurRad="38100" dist="19050" dir="2700000" algn="tl" rotWithShape="0">
                    <a:schemeClr val="dk1">
                      <a:alpha val="40000"/>
                    </a:schemeClr>
                  </a:outerShdw>
                </a:effectLst>
                <a:latin typeface="言念君子温其如玉" charset="-122"/>
                <a:ea typeface="言念君子温其如玉" charset="-122"/>
                <a:sym typeface="Arial" panose="020b0604020202020204" pitchFamily="34" charset="0"/>
              </a:rPr>
              <a:t>生态系统</a:t>
            </a:r>
            <a:endParaRPr lang="zh-CN" altLang="en-US" sz="2800" b="1">
              <a:solidFill>
                <a:srgbClr val="FF0000"/>
              </a:solidFill>
              <a:effectLst>
                <a:outerShdw blurRad="38100" dist="19050" dir="2700000" algn="tl" rotWithShape="0">
                  <a:schemeClr val="dk1">
                    <a:alpha val="40000"/>
                  </a:schemeClr>
                </a:outerShdw>
              </a:effectLst>
              <a:latin typeface="言念君子温其如玉" charset="-122"/>
              <a:ea typeface="言念君子温其如玉" charset="-122"/>
              <a:sym typeface="Arial" panose="020b0604020202020204" pitchFamily="34" charset="0"/>
            </a:endParaRPr>
          </a:p>
          <a:p>
            <a:r>
              <a:rPr lang="zh-CN" altLang="en-US" sz="2800" b="1">
                <a:solidFill>
                  <a:srgbClr val="FF0000"/>
                </a:solidFill>
                <a:effectLst>
                  <a:outerShdw blurRad="38100" dist="19050" dir="2700000" algn="tl" rotWithShape="0">
                    <a:schemeClr val="dk1">
                      <a:alpha val="40000"/>
                    </a:schemeClr>
                  </a:outerShdw>
                </a:effectLst>
                <a:latin typeface="言念君子温其如玉" charset="-122"/>
                <a:ea typeface="言念君子温其如玉" charset="-122"/>
                <a:sym typeface="Arial" panose="020b0604020202020204" pitchFamily="34" charset="0"/>
              </a:rPr>
              <a:t>多样性：</a:t>
            </a:r>
            <a:endParaRPr lang="zh-CN" altLang="en-US" sz="2800" b="1">
              <a:solidFill>
                <a:srgbClr val="FF0000"/>
              </a:solidFill>
              <a:effectLst>
                <a:outerShdw blurRad="38100" dist="19050" dir="2700000" algn="tl" rotWithShape="0">
                  <a:schemeClr val="dk1">
                    <a:alpha val="40000"/>
                  </a:schemeClr>
                </a:outerShdw>
              </a:effectLst>
              <a:latin typeface="言念君子温其如玉" charset="-122"/>
              <a:ea typeface="言念君子温其如玉" charset="-122"/>
              <a:sym typeface="Arial" panose="020b0604020202020204" pitchFamily="34" charset="0"/>
            </a:endParaRPr>
          </a:p>
        </p:txBody>
      </p:sp>
      <p:sp>
        <p:nvSpPr>
          <p:cNvPr id="20" name="文本框 19"/>
          <p:cNvSpPr txBox="1"/>
          <p:nvPr>
            <p:custDataLst>
              <p:tags r:id="rId15"/>
            </p:custDataLst>
          </p:nvPr>
        </p:nvSpPr>
        <p:spPr>
          <a:xfrm>
            <a:off x="5228590" y="5105400"/>
            <a:ext cx="6893560" cy="1814830"/>
          </a:xfrm>
          <a:prstGeom prst="rect">
            <a:avLst/>
          </a:prstGeom>
          <a:noFill/>
        </p:spPr>
        <p:txBody>
          <a:bodyPr wrap="square" rtlCol="0" anchor="t">
            <a:spAutoFit/>
          </a:bodyPr>
          <a:lstStyle/>
          <a:p>
            <a:pPr algn="l"/>
            <a:r>
              <a:rPr lang="en-US" altLang="zh-CN" sz="2800" b="1">
                <a:effectLst>
                  <a:outerShdw blurRad="38100" dist="25400" dir="5400000" algn="ctr" rotWithShape="0">
                    <a:srgbClr val="6E747A">
                      <a:alpha val="43000"/>
                    </a:srgbClr>
                  </a:outerShdw>
                </a:effectLst>
                <a:latin typeface="言念君子温其如玉" charset="-122"/>
                <a:ea typeface="言念君子温其如玉" charset="-122"/>
                <a:cs typeface="黑体" panose="02010609060101010101" charset="-122"/>
                <a:sym typeface="+mn-ea"/>
              </a:rPr>
              <a:t>   </a:t>
            </a:r>
            <a:r>
              <a:rPr lang="zh-CN" altLang="en-US" sz="2800" b="1">
                <a:effectLst>
                  <a:outerShdw blurRad="38100" dist="25400" dir="5400000" algn="ctr" rotWithShape="0">
                    <a:srgbClr val="6E747A">
                      <a:alpha val="43000"/>
                    </a:srgbClr>
                  </a:outerShdw>
                </a:effectLst>
                <a:latin typeface="言念君子温其如玉" charset="-122"/>
                <a:ea typeface="言念君子温其如玉" charset="-122"/>
                <a:cs typeface="黑体" panose="02010609060101010101" charset="-122"/>
                <a:sym typeface="+mn-ea"/>
              </a:rPr>
              <a:t>指的是地球上的</a:t>
            </a:r>
            <a:r>
              <a:rPr lang="zh-CN" altLang="en-US" sz="2800" b="1">
                <a:solidFill>
                  <a:srgbClr val="FF0000"/>
                </a:solidFill>
                <a:effectLst>
                  <a:outerShdw blurRad="38100" dist="25400" dir="5400000" algn="ctr" rotWithShape="0">
                    <a:srgbClr val="6E747A">
                      <a:alpha val="43000"/>
                    </a:srgbClr>
                  </a:outerShdw>
                </a:effectLst>
                <a:latin typeface="言念君子温其如玉" charset="-122"/>
                <a:ea typeface="言念君子温其如玉" charset="-122"/>
                <a:cs typeface="黑体" panose="02010609060101010101" charset="-122"/>
                <a:sym typeface="+mn-ea"/>
              </a:rPr>
              <a:t>生境</a:t>
            </a:r>
            <a:r>
              <a:rPr lang="zh-CN" altLang="en-US" sz="2800" b="1">
                <a:effectLst>
                  <a:outerShdw blurRad="38100" dist="25400" dir="5400000" algn="ctr" rotWithShape="0">
                    <a:srgbClr val="6E747A">
                      <a:alpha val="43000"/>
                    </a:srgbClr>
                  </a:outerShdw>
                </a:effectLst>
                <a:latin typeface="言念君子温其如玉" charset="-122"/>
                <a:ea typeface="言念君子温其如玉" charset="-122"/>
                <a:cs typeface="黑体" panose="02010609060101010101" charset="-122"/>
                <a:sym typeface="+mn-ea"/>
              </a:rPr>
              <a:t>、生物</a:t>
            </a:r>
            <a:r>
              <a:rPr lang="zh-CN" altLang="en-US" sz="2800" b="1">
                <a:solidFill>
                  <a:srgbClr val="FF0000"/>
                </a:solidFill>
                <a:effectLst>
                  <a:outerShdw blurRad="38100" dist="25400" dir="5400000" algn="ctr" rotWithShape="0">
                    <a:srgbClr val="6E747A">
                      <a:alpha val="43000"/>
                    </a:srgbClr>
                  </a:outerShdw>
                </a:effectLst>
                <a:latin typeface="言念君子温其如玉" charset="-122"/>
                <a:ea typeface="言念君子温其如玉" charset="-122"/>
                <a:cs typeface="黑体" panose="02010609060101010101" charset="-122"/>
                <a:sym typeface="+mn-ea"/>
              </a:rPr>
              <a:t>群落</a:t>
            </a:r>
            <a:r>
              <a:rPr lang="zh-CN" altLang="en-US" sz="2800" b="1">
                <a:effectLst>
                  <a:outerShdw blurRad="38100" dist="25400" dir="5400000" algn="ctr" rotWithShape="0">
                    <a:srgbClr val="6E747A">
                      <a:alpha val="43000"/>
                    </a:srgbClr>
                  </a:outerShdw>
                </a:effectLst>
                <a:latin typeface="言念君子温其如玉" charset="-122"/>
                <a:ea typeface="言念君子温其如玉" charset="-122"/>
                <a:cs typeface="黑体" panose="02010609060101010101" charset="-122"/>
                <a:sym typeface="+mn-ea"/>
              </a:rPr>
              <a:t>和</a:t>
            </a:r>
            <a:r>
              <a:rPr lang="zh-CN" altLang="en-US" sz="2800" b="1">
                <a:solidFill>
                  <a:srgbClr val="FF0000"/>
                </a:solidFill>
                <a:effectLst>
                  <a:outerShdw blurRad="38100" dist="25400" dir="5400000" algn="ctr" rotWithShape="0">
                    <a:srgbClr val="6E747A">
                      <a:alpha val="43000"/>
                    </a:srgbClr>
                  </a:outerShdw>
                </a:effectLst>
                <a:latin typeface="言念君子温其如玉" charset="-122"/>
                <a:ea typeface="言念君子温其如玉" charset="-122"/>
                <a:cs typeface="黑体" panose="02010609060101010101" charset="-122"/>
                <a:sym typeface="+mn-ea"/>
              </a:rPr>
              <a:t>生态系统的多样化</a:t>
            </a:r>
            <a:r>
              <a:rPr lang="zh-CN" altLang="en-US" sz="2800" b="1">
                <a:effectLst>
                  <a:outerShdw blurRad="38100" dist="25400" dir="5400000" algn="ctr" rotWithShape="0">
                    <a:srgbClr val="6E747A">
                      <a:alpha val="43000"/>
                    </a:srgbClr>
                  </a:outerShdw>
                </a:effectLst>
                <a:latin typeface="言念君子温其如玉" charset="-122"/>
                <a:ea typeface="言念君子温其如玉" charset="-122"/>
                <a:cs typeface="黑体" panose="02010609060101010101" charset="-122"/>
                <a:sym typeface="+mn-ea"/>
              </a:rPr>
              <a:t>，还包括</a:t>
            </a:r>
            <a:r>
              <a:rPr lang="zh-CN" altLang="en-US" sz="2800" b="1">
                <a:solidFill>
                  <a:srgbClr val="FF0000"/>
                </a:solidFill>
                <a:effectLst>
                  <a:outerShdw blurRad="38100" dist="25400" dir="5400000" algn="ctr" rotWithShape="0">
                    <a:srgbClr val="6E747A">
                      <a:alpha val="43000"/>
                    </a:srgbClr>
                  </a:outerShdw>
                </a:effectLst>
                <a:latin typeface="言念君子温其如玉" charset="-122"/>
                <a:ea typeface="言念君子温其如玉" charset="-122"/>
                <a:cs typeface="黑体" panose="02010609060101010101" charset="-122"/>
                <a:sym typeface="+mn-ea"/>
              </a:rPr>
              <a:t>生态系统的组成</a:t>
            </a:r>
            <a:r>
              <a:rPr lang="zh-CN" altLang="en-US" sz="2800" b="1">
                <a:effectLst>
                  <a:outerShdw blurRad="38100" dist="25400" dir="5400000" algn="ctr" rotWithShape="0">
                    <a:srgbClr val="6E747A">
                      <a:alpha val="43000"/>
                    </a:srgbClr>
                  </a:outerShdw>
                </a:effectLst>
                <a:latin typeface="言念君子温其如玉" charset="-122"/>
                <a:ea typeface="言念君子温其如玉" charset="-122"/>
                <a:cs typeface="黑体" panose="02010609060101010101" charset="-122"/>
                <a:sym typeface="+mn-ea"/>
              </a:rPr>
              <a:t>、</a:t>
            </a:r>
            <a:r>
              <a:rPr lang="zh-CN" altLang="en-US" sz="2800" b="1">
                <a:solidFill>
                  <a:srgbClr val="FF0000"/>
                </a:solidFill>
                <a:effectLst>
                  <a:outerShdw blurRad="38100" dist="25400" dir="5400000" algn="ctr" rotWithShape="0">
                    <a:srgbClr val="6E747A">
                      <a:alpha val="43000"/>
                    </a:srgbClr>
                  </a:outerShdw>
                </a:effectLst>
                <a:latin typeface="言念君子温其如玉" charset="-122"/>
                <a:ea typeface="言念君子温其如玉" charset="-122"/>
                <a:cs typeface="黑体" panose="02010609060101010101" charset="-122"/>
                <a:sym typeface="+mn-ea"/>
              </a:rPr>
              <a:t>结构和功能等</a:t>
            </a:r>
            <a:r>
              <a:rPr lang="zh-CN" altLang="en-US" sz="2800" b="1">
                <a:effectLst>
                  <a:outerShdw blurRad="38100" dist="25400" dir="5400000" algn="ctr" rotWithShape="0">
                    <a:srgbClr val="6E747A">
                      <a:alpha val="43000"/>
                    </a:srgbClr>
                  </a:outerShdw>
                </a:effectLst>
                <a:latin typeface="言念君子温其如玉" charset="-122"/>
                <a:ea typeface="言念君子温其如玉" charset="-122"/>
                <a:cs typeface="黑体" panose="02010609060101010101" charset="-122"/>
                <a:sym typeface="+mn-ea"/>
              </a:rPr>
              <a:t>随着时间的变化而变化的多样性。</a:t>
            </a:r>
            <a:endParaRPr lang="zh-CN" altLang="en-US" sz="2800" b="1">
              <a:effectLst>
                <a:outerShdw blurRad="38100" dist="25400" dir="5400000" algn="ctr" rotWithShape="0">
                  <a:srgbClr val="6E747A">
                    <a:alpha val="43000"/>
                  </a:srgbClr>
                </a:outerShdw>
              </a:effectLst>
              <a:latin typeface="言念君子温其如玉" charset="-122"/>
              <a:ea typeface="言念君子温其如玉" charset="-122"/>
              <a:cs typeface="黑体" panose="02010609060101010101" charset="-122"/>
              <a:sym typeface="+mn-ea"/>
            </a:endParaRPr>
          </a:p>
        </p:txBody>
      </p:sp>
    </p:spTree>
    <p:custDataLst>
      <p:tags r:id="rId16"/>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6" presetClass="entr" presetSubtype="21" fill="hold" grpId="1" nodeType="clickEffect">
                                  <p:stCondLst>
                                    <p:cond delay="0"/>
                                  </p:stCondLst>
                                  <p:childTnLst>
                                    <p:set>
                                      <p:cBhvr>
                                        <p:cTn id="11" dur="1" fill="hold">
                                          <p:stCondLst>
                                            <p:cond delay="0"/>
                                          </p:stCondLst>
                                        </p:cTn>
                                        <p:tgtEl>
                                          <p:spTgt spid="24586"/>
                                        </p:tgtEl>
                                        <p:attrNameLst>
                                          <p:attrName>style.visibility</p:attrName>
                                        </p:attrNameLst>
                                      </p:cBhvr>
                                      <p:to>
                                        <p:strVal val="visible"/>
                                      </p:to>
                                    </p:set>
                                    <p:animEffect transition="in" filter="barn(inVertical)">
                                      <p:cBhvr>
                                        <p:cTn id="12" dur="500"/>
                                        <p:tgtEl>
                                          <p:spTgt spid="24586"/>
                                        </p:tgtEl>
                                      </p:cBhvr>
                                    </p:animEffect>
                                  </p:childTnLst>
                                </p:cTn>
                              </p:par>
                              <p:par>
                                <p:cTn id="13" presetID="16" presetClass="entr" presetSubtype="21" fill="hold" grpId="2"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Vertical)">
                                      <p:cBhvr>
                                        <p:cTn id="15" dur="500"/>
                                        <p:tgtEl>
                                          <p:spTgt spid="8"/>
                                        </p:tgtEl>
                                      </p:cBhvr>
                                    </p:animEffect>
                                  </p:childTnLst>
                                </p:cTn>
                              </p:par>
                              <p:par>
                                <p:cTn id="16" presetID="16" presetClass="entr" presetSubtype="21" fill="hold" grpId="4"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arn(inVertical)">
                                      <p:cBhvr>
                                        <p:cTn id="18" dur="500"/>
                                        <p:tgtEl>
                                          <p:spTgt spid="9"/>
                                        </p:tgtEl>
                                      </p:cBhvr>
                                    </p:animEffect>
                                  </p:childTnLst>
                                </p:cTn>
                              </p:par>
                              <p:par>
                                <p:cTn id="19" presetID="16" presetClass="entr" presetSubtype="21" fill="hold" grpId="6"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arn(inVertical)">
                                      <p:cBhvr>
                                        <p:cTn id="21" dur="500"/>
                                        <p:tgtEl>
                                          <p:spTgt spid="10"/>
                                        </p:tgtEl>
                                      </p:cBhvr>
                                    </p:animEffect>
                                  </p:childTnLst>
                                </p:cTn>
                              </p:par>
                            </p:childTnLst>
                          </p:cTn>
                        </p:par>
                      </p:childTnLst>
                    </p:cTn>
                  </p:par>
                  <p:par>
                    <p:cTn id="22" fill="hold" nodeType="clickPar">
                      <p:stCondLst>
                        <p:cond delay="indefinite"/>
                      </p:stCondLst>
                      <p:childTnLst>
                        <p:par>
                          <p:cTn id="23" fill="hold" nodeType="afterGroup">
                            <p:stCondLst>
                              <p:cond delay="0"/>
                            </p:stCondLst>
                            <p:childTnLst>
                              <p:par>
                                <p:cTn id="24" presetID="2" presetClass="entr" presetSubtype="4" fill="hold" grpId="3" nodeType="click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500" fill="hold"/>
                                        <p:tgtEl>
                                          <p:spTgt spid="17"/>
                                        </p:tgtEl>
                                        <p:attrNameLst>
                                          <p:attrName>ppt_x</p:attrName>
                                        </p:attrNameLst>
                                      </p:cBhvr>
                                      <p:tavLst>
                                        <p:tav tm="0">
                                          <p:val>
                                            <p:strVal val="#ppt_x"/>
                                          </p:val>
                                        </p:tav>
                                        <p:tav tm="100000">
                                          <p:val>
                                            <p:strVal val="#ppt_x"/>
                                          </p:val>
                                        </p:tav>
                                      </p:tavLst>
                                    </p:anim>
                                    <p:anim calcmode="lin" valueType="num">
                                      <p:cBhvr additive="base">
                                        <p:cTn id="2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8" fill="hold" nodeType="clickPar">
                      <p:stCondLst>
                        <p:cond delay="indefinite"/>
                      </p:stCondLst>
                      <p:childTnLst>
                        <p:par>
                          <p:cTn id="29" fill="hold" nodeType="afterGroup">
                            <p:stCondLst>
                              <p:cond delay="0"/>
                            </p:stCondLst>
                            <p:childTnLst>
                              <p:par>
                                <p:cTn id="30" presetID="2" presetClass="entr" presetSubtype="4" fill="hold" grpId="5" nodeType="click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500" fill="hold"/>
                                        <p:tgtEl>
                                          <p:spTgt spid="19"/>
                                        </p:tgtEl>
                                        <p:attrNameLst>
                                          <p:attrName>ppt_x</p:attrName>
                                        </p:attrNameLst>
                                      </p:cBhvr>
                                      <p:tavLst>
                                        <p:tav tm="0">
                                          <p:val>
                                            <p:strVal val="#ppt_x"/>
                                          </p:val>
                                        </p:tav>
                                        <p:tav tm="100000">
                                          <p:val>
                                            <p:strVal val="#ppt_x"/>
                                          </p:val>
                                        </p:tav>
                                      </p:tavLst>
                                    </p:anim>
                                    <p:anim calcmode="lin" valueType="num">
                                      <p:cBhvr additive="base">
                                        <p:cTn id="3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4" fill="hold" nodeType="clickPar">
                      <p:stCondLst>
                        <p:cond delay="indefinite"/>
                      </p:stCondLst>
                      <p:childTnLst>
                        <p:par>
                          <p:cTn id="35" fill="hold" nodeType="afterGroup">
                            <p:stCondLst>
                              <p:cond delay="0"/>
                            </p:stCondLst>
                            <p:childTnLst>
                              <p:par>
                                <p:cTn id="36" presetID="2" presetClass="entr" presetSubtype="4" fill="hold" grpId="7" nodeType="click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additive="base">
                                        <p:cTn id="38" dur="500" fill="hold"/>
                                        <p:tgtEl>
                                          <p:spTgt spid="20"/>
                                        </p:tgtEl>
                                        <p:attrNameLst>
                                          <p:attrName>ppt_x</p:attrName>
                                        </p:attrNameLst>
                                      </p:cBhvr>
                                      <p:tavLst>
                                        <p:tav tm="0">
                                          <p:val>
                                            <p:strVal val="#ppt_x"/>
                                          </p:val>
                                        </p:tav>
                                        <p:tav tm="100000">
                                          <p:val>
                                            <p:strVal val="#ppt_x"/>
                                          </p:val>
                                        </p:tav>
                                      </p:tavLst>
                                    </p:anim>
                                    <p:anim calcmode="lin" valueType="num">
                                      <p:cBhvr additive="base">
                                        <p:cTn id="3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4586" grpId="1"/>
      <p:bldP spid="8" grpId="2"/>
      <p:bldP spid="17" grpId="3"/>
      <p:bldP spid="9" grpId="4"/>
      <p:bldP spid="19" grpId="5"/>
      <p:bldP spid="10" grpId="6"/>
      <p:bldP spid="20" grpId="7"/>
    </p:bldLst>
  </p:timing>
</p:sld>
</file>

<file path=ppt/slides/slide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2" name="文本框 1"/>
          <p:cNvSpPr txBox="1"/>
          <p:nvPr>
            <p:custDataLst>
              <p:tags r:id="rId3"/>
            </p:custDataLst>
          </p:nvPr>
        </p:nvSpPr>
        <p:spPr>
          <a:xfrm>
            <a:off x="507365" y="880745"/>
            <a:ext cx="11443335" cy="5015865"/>
          </a:xfrm>
          <a:prstGeom prst="rect">
            <a:avLst/>
          </a:prstGeom>
          <a:noFill/>
        </p:spPr>
        <p:txBody>
          <a:bodyPr wrap="square" rtlCol="0" anchor="t">
            <a:spAutoFit/>
          </a:bodyPr>
          <a:lstStyle/>
          <a:p>
            <a:r>
              <a:rPr lang="en-US" altLang="zh-CN" sz="3200" b="1">
                <a:solidFill>
                  <a:srgbClr val="FF0000"/>
                </a:solidFill>
                <a:latin typeface="言念君子温其如玉" charset="-122"/>
                <a:ea typeface="言念君子温其如玉" charset="-122"/>
                <a:cs typeface="言念君子温其如玉" charset="-122"/>
              </a:rPr>
              <a:t>      </a:t>
            </a:r>
            <a:r>
              <a:rPr lang="zh-CN" altLang="en-US" sz="3200" b="1">
                <a:solidFill>
                  <a:srgbClr val="FF0000"/>
                </a:solidFill>
                <a:latin typeface="言念君子温其如玉" charset="-122"/>
                <a:ea typeface="言念君子温其如玉" charset="-122"/>
                <a:cs typeface="言念君子温其如玉" charset="-122"/>
              </a:rPr>
              <a:t>例</a:t>
            </a:r>
            <a:r>
              <a:rPr lang="en-US" altLang="zh-CN" sz="3200" b="1">
                <a:solidFill>
                  <a:srgbClr val="FF0000"/>
                </a:solidFill>
                <a:latin typeface="言念君子温其如玉" charset="-122"/>
                <a:ea typeface="言念君子温其如玉" charset="-122"/>
                <a:cs typeface="言念君子温其如玉" charset="-122"/>
              </a:rPr>
              <a:t>.</a:t>
            </a:r>
            <a:r>
              <a:rPr lang="zh-CN" altLang="en-US" sz="3200" b="1">
                <a:solidFill>
                  <a:srgbClr val="FF0000"/>
                </a:solidFill>
                <a:latin typeface="言念君子温其如玉" charset="-122"/>
                <a:ea typeface="言念君子温其如玉" charset="-122"/>
                <a:cs typeface="言念君子温其如玉" charset="-122"/>
              </a:rPr>
              <a:t>(2021.广东）</a:t>
            </a:r>
            <a:r>
              <a:rPr lang="zh-CN" altLang="en-US" sz="3200" b="1">
                <a:latin typeface="言念君子温其如玉" charset="-122"/>
                <a:ea typeface="言念君子温其如玉" charset="-122"/>
                <a:cs typeface="言念君子温其如玉" charset="-122"/>
              </a:rPr>
              <a:t>近年来我国生态文明建设卓有成效，粤港澳大湾区的生态环境也持续改善。研究人员对该地区的水鸟进行研究，记录到146种水鸟，隶属9目21科，其中有国家级保护鸟类14种，近海与海岸带湿地、城市水域都是水鸟的主要栖息地。该调查结果直接体现了生物多样性中的（</a:t>
            </a:r>
            <a:r>
              <a:rPr lang="en-US" altLang="zh-CN" sz="3200" b="1">
                <a:latin typeface="言念君子温其如玉" charset="-122"/>
                <a:ea typeface="言念君子温其如玉" charset="-122"/>
                <a:cs typeface="言念君子温其如玉" charset="-122"/>
              </a:rPr>
              <a:t>               </a:t>
            </a:r>
            <a:r>
              <a:rPr lang="zh-CN" altLang="en-US" sz="3200" b="1">
                <a:latin typeface="言念君子温其如玉" charset="-122"/>
                <a:ea typeface="言念君子温其如玉" charset="-122"/>
                <a:cs typeface="言念君子温其如玉" charset="-122"/>
              </a:rPr>
              <a:t>）</a:t>
            </a:r>
            <a:endParaRPr lang="zh-CN" altLang="en-US" sz="3200" b="1">
              <a:latin typeface="言念君子温其如玉" charset="-122"/>
              <a:ea typeface="言念君子温其如玉" charset="-122"/>
              <a:cs typeface="言念君子温其如玉" charset="-122"/>
            </a:endParaRPr>
          </a:p>
          <a:p>
            <a:r>
              <a:rPr lang="zh-CN" altLang="en-US" sz="3200" b="1">
                <a:latin typeface="言念君子温其如玉" charset="-122"/>
                <a:ea typeface="言念君子温其如玉" charset="-122"/>
                <a:cs typeface="言念君子温其如玉" charset="-122"/>
              </a:rPr>
              <a:t>    </a:t>
            </a:r>
            <a:endParaRPr lang="zh-CN" altLang="en-US" sz="3200" b="1">
              <a:latin typeface="言念君子温其如玉" charset="-122"/>
              <a:ea typeface="言念君子温其如玉" charset="-122"/>
              <a:cs typeface="言念君子温其如玉" charset="-122"/>
            </a:endParaRPr>
          </a:p>
          <a:p>
            <a:r>
              <a:rPr lang="zh-CN" altLang="en-US" sz="3200" b="1">
                <a:latin typeface="言念君子温其如玉" charset="-122"/>
                <a:ea typeface="言念君子温其如玉" charset="-122"/>
                <a:cs typeface="言念君子温其如玉" charset="-122"/>
              </a:rPr>
              <a:t>    A.基因多样性和物种多样性</a:t>
            </a:r>
            <a:endParaRPr lang="zh-CN" altLang="en-US" sz="3200" b="1">
              <a:latin typeface="言念君子温其如玉" charset="-122"/>
              <a:ea typeface="言念君子温其如玉" charset="-122"/>
              <a:cs typeface="言念君子温其如玉" charset="-122"/>
            </a:endParaRPr>
          </a:p>
          <a:p>
            <a:r>
              <a:rPr lang="zh-CN" altLang="en-US" sz="3200" b="1">
                <a:latin typeface="言念君子温其如玉" charset="-122"/>
                <a:ea typeface="言念君子温其如玉" charset="-122"/>
                <a:cs typeface="言念君子温其如玉" charset="-122"/>
              </a:rPr>
              <a:t>    B.种群多样性和物种多样性</a:t>
            </a:r>
            <a:endParaRPr lang="zh-CN" altLang="en-US" sz="3200" b="1">
              <a:latin typeface="言念君子温其如玉" charset="-122"/>
              <a:ea typeface="言念君子温其如玉" charset="-122"/>
              <a:cs typeface="言念君子温其如玉" charset="-122"/>
            </a:endParaRPr>
          </a:p>
          <a:p>
            <a:r>
              <a:rPr lang="zh-CN" altLang="en-US" sz="3200" b="1">
                <a:latin typeface="言念君子温其如玉" charset="-122"/>
                <a:ea typeface="言念君子温其如玉" charset="-122"/>
                <a:cs typeface="言念君子温其如玉" charset="-122"/>
              </a:rPr>
              <a:t>    C.物种多样性和生态系统多样性</a:t>
            </a:r>
            <a:endParaRPr lang="zh-CN" altLang="en-US" sz="3200" b="1">
              <a:latin typeface="言念君子温其如玉" charset="-122"/>
              <a:ea typeface="言念君子温其如玉" charset="-122"/>
              <a:cs typeface="言念君子温其如玉" charset="-122"/>
            </a:endParaRPr>
          </a:p>
          <a:p>
            <a:r>
              <a:rPr lang="zh-CN" altLang="en-US" sz="3200" b="1">
                <a:latin typeface="言念君子温其如玉" charset="-122"/>
                <a:ea typeface="言念君子温其如玉" charset="-122"/>
                <a:cs typeface="言念君子温其如玉" charset="-122"/>
              </a:rPr>
              <a:t>    D.基因多样性和生态系统多样性</a:t>
            </a:r>
            <a:endParaRPr lang="zh-CN" altLang="en-US" sz="3200" b="1">
              <a:latin typeface="言念君子温其如玉" charset="-122"/>
              <a:ea typeface="言念君子温其如玉" charset="-122"/>
              <a:cs typeface="言念君子温其如玉" charset="-122"/>
            </a:endParaRPr>
          </a:p>
        </p:txBody>
      </p:sp>
      <p:sp>
        <p:nvSpPr>
          <p:cNvPr id="3" name="文本框 2"/>
          <p:cNvSpPr txBox="1"/>
          <p:nvPr>
            <p:custDataLst>
              <p:tags r:id="rId4"/>
            </p:custDataLst>
          </p:nvPr>
        </p:nvSpPr>
        <p:spPr>
          <a:xfrm>
            <a:off x="7931785" y="2840990"/>
            <a:ext cx="915035" cy="768350"/>
          </a:xfrm>
          <a:prstGeom prst="rect">
            <a:avLst/>
          </a:prstGeom>
          <a:noFill/>
        </p:spPr>
        <p:txBody>
          <a:bodyPr wrap="square" rtlCol="0" anchor="t">
            <a:spAutoFit/>
          </a:bodyPr>
          <a:lstStyle/>
          <a:p>
            <a:r>
              <a:rPr lang="zh-CN" altLang="en-US" sz="4400" b="1">
                <a:solidFill>
                  <a:srgbClr val="FF0000"/>
                </a:solidFill>
                <a:latin typeface="言念君子温其如玉" charset="-122"/>
                <a:ea typeface="言念君子温其如玉" charset="-122"/>
                <a:sym typeface="+mn-ea"/>
              </a:rPr>
              <a:t>C</a:t>
            </a:r>
            <a:endParaRPr lang="zh-CN" altLang="en-US" sz="4400" b="1">
              <a:solidFill>
                <a:srgbClr val="FF0000"/>
              </a:solidFill>
              <a:latin typeface="言念君子温其如玉" charset="-122"/>
              <a:ea typeface="言念君子温其如玉" charset="-122"/>
              <a:sym typeface="+mn-ea"/>
            </a:endParaRPr>
          </a:p>
        </p:txBody>
      </p:sp>
    </p:spTree>
    <p:custDataLst>
      <p:tags r:id="rId5"/>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5" name="文本框 4"/>
          <p:cNvSpPr txBox="1"/>
          <p:nvPr>
            <p:custDataLst>
              <p:tags r:id="rId3"/>
            </p:custDataLst>
          </p:nvPr>
        </p:nvSpPr>
        <p:spPr>
          <a:xfrm>
            <a:off x="3264535" y="316865"/>
            <a:ext cx="4259580" cy="583565"/>
          </a:xfrm>
          <a:prstGeom prst="rect">
            <a:avLst/>
          </a:prstGeom>
          <a:noFill/>
        </p:spPr>
        <p:txBody>
          <a:bodyPr wrap="none" rtlCol="0" anchor="t">
            <a:spAutoFit/>
          </a:bodyPr>
          <a:lstStyle/>
          <a:p>
            <a:r>
              <a:rPr lang="zh-CN" altLang="en-US" sz="3200" b="1">
                <a:latin typeface="言念君子温其如玉" charset="-122"/>
                <a:ea typeface="言念君子温其如玉" charset="-122"/>
                <a:sym typeface="+mn-ea"/>
              </a:rPr>
              <a:t>分析生物多样性的价值</a:t>
            </a:r>
            <a:endParaRPr lang="zh-CN" altLang="en-US" sz="3200" b="1">
              <a:latin typeface="言念君子温其如玉" charset="-122"/>
              <a:ea typeface="言念君子温其如玉" charset="-122"/>
              <a:sym typeface="+mn-ea"/>
            </a:endParaRPr>
          </a:p>
        </p:txBody>
      </p:sp>
      <p:sp>
        <p:nvSpPr>
          <p:cNvPr id="4" name="文本框 3"/>
          <p:cNvSpPr txBox="1"/>
          <p:nvPr>
            <p:custDataLst>
              <p:tags r:id="rId4"/>
            </p:custDataLst>
          </p:nvPr>
        </p:nvSpPr>
        <p:spPr>
          <a:xfrm>
            <a:off x="185420" y="1127125"/>
            <a:ext cx="6904990" cy="1814830"/>
          </a:xfrm>
          <a:prstGeom prst="rect">
            <a:avLst/>
          </a:prstGeom>
          <a:noFill/>
        </p:spPr>
        <p:txBody>
          <a:bodyPr wrap="square" rtlCol="0" anchor="t">
            <a:spAutoFit/>
          </a:bodyPr>
          <a:lstStyle/>
          <a:p>
            <a:r>
              <a:rPr lang="zh-CN" altLang="en-US" sz="2800" b="1">
                <a:solidFill>
                  <a:srgbClr val="0033CC"/>
                </a:solidFill>
                <a:latin typeface="言念君子温其如玉" charset="-122"/>
                <a:ea typeface="言念君子温其如玉" charset="-122"/>
                <a:cs typeface="言念君子温其如玉" charset="-122"/>
                <a:sym typeface="+mn-ea"/>
              </a:rPr>
              <a:t>资料</a:t>
            </a:r>
            <a:r>
              <a:rPr lang="en-US" altLang="zh-CN" sz="2800" b="1">
                <a:solidFill>
                  <a:srgbClr val="0033CC"/>
                </a:solidFill>
                <a:latin typeface="言念君子温其如玉" charset="-122"/>
                <a:ea typeface="言念君子温其如玉" charset="-122"/>
                <a:cs typeface="言念君子温其如玉" charset="-122"/>
                <a:sym typeface="+mn-ea"/>
              </a:rPr>
              <a:t>1</a:t>
            </a:r>
            <a:r>
              <a:rPr lang="zh-CN" altLang="en-US" sz="2800" b="1">
                <a:solidFill>
                  <a:srgbClr val="0033CC"/>
                </a:solidFill>
                <a:latin typeface="言念君子温其如玉" charset="-122"/>
                <a:ea typeface="言念君子温其如玉" charset="-122"/>
                <a:cs typeface="言念君子温其如玉" charset="-122"/>
                <a:sym typeface="+mn-ea"/>
              </a:rPr>
              <a:t>：</a:t>
            </a:r>
            <a:r>
              <a:rPr lang="zh-CN" altLang="en-US" sz="2800" b="1">
                <a:latin typeface="言念君子温其如玉" charset="-122"/>
                <a:ea typeface="言念君子温其如玉" charset="-122"/>
                <a:cs typeface="言念君子温其如玉" charset="-122"/>
                <a:sym typeface="+mn-ea"/>
              </a:rPr>
              <a:t>红树林广布于东南</a:t>
            </a:r>
            <a:r>
              <a:rPr lang="zh-CN" altLang="en-US" sz="2800" b="1">
                <a:solidFill>
                  <a:srgbClr val="0033CC"/>
                </a:solidFill>
                <a:latin typeface="言念君子温其如玉" charset="-122"/>
                <a:ea typeface="言念君子温其如玉" charset="-122"/>
                <a:cs typeface="言念君子温其如玉" charset="-122"/>
                <a:sym typeface="+mn-ea"/>
              </a:rPr>
              <a:t>沿海的潮间带</a:t>
            </a:r>
            <a:r>
              <a:rPr lang="zh-CN" altLang="en-US" sz="2800" b="1">
                <a:latin typeface="言念君子温其如玉" charset="-122"/>
                <a:ea typeface="言念君子温其如玉" charset="-122"/>
                <a:cs typeface="言念君子温其如玉" charset="-122"/>
                <a:sym typeface="+mn-ea"/>
              </a:rPr>
              <a:t>，生存着</a:t>
            </a:r>
            <a:r>
              <a:rPr lang="zh-CN" altLang="en-US" sz="2800" b="1">
                <a:solidFill>
                  <a:schemeClr val="tx1"/>
                </a:solidFill>
                <a:effectLst>
                  <a:outerShdw blurRad="38100" dist="19050" dir="2700000" algn="tl" rotWithShape="0">
                    <a:schemeClr val="dk1">
                      <a:alpha val="40000"/>
                    </a:schemeClr>
                  </a:outerShdw>
                </a:effectLst>
                <a:latin typeface="言念君子温其如玉" charset="-122"/>
                <a:ea typeface="言念君子温其如玉" charset="-122"/>
                <a:cs typeface="言念君子温其如玉" charset="-122"/>
                <a:sym typeface="+mn-ea"/>
              </a:rPr>
              <a:t>多种生物</a:t>
            </a:r>
            <a:r>
              <a:rPr lang="zh-CN" altLang="en-US" sz="2800" b="1">
                <a:latin typeface="言念君子温其如玉" charset="-122"/>
                <a:ea typeface="言念君子温其如玉" charset="-122"/>
                <a:cs typeface="言念君子温其如玉" charset="-122"/>
                <a:sym typeface="+mn-ea"/>
              </a:rPr>
              <a:t>，是海岸的</a:t>
            </a:r>
            <a:r>
              <a:rPr lang="zh-CN" altLang="en-US" sz="2800" b="1">
                <a:solidFill>
                  <a:srgbClr val="0033CC"/>
                </a:solidFill>
                <a:latin typeface="言念君子温其如玉" charset="-122"/>
                <a:ea typeface="言念君子温其如玉" charset="-122"/>
                <a:cs typeface="言念君子温其如玉" charset="-122"/>
                <a:sym typeface="+mn-ea"/>
              </a:rPr>
              <a:t>天然防护林</a:t>
            </a:r>
            <a:r>
              <a:rPr lang="zh-CN" altLang="en-US" sz="2800" b="1">
                <a:latin typeface="言念君子温其如玉" charset="-122"/>
                <a:ea typeface="言念君子温其如玉" charset="-122"/>
                <a:cs typeface="言念君子温其如玉" charset="-122"/>
                <a:sym typeface="+mn-ea"/>
              </a:rPr>
              <a:t>。由于人的围海造地和人工养殖、以及建筑、薪柴之需等，红树林的面积日益缩小。</a:t>
            </a:r>
            <a:endParaRPr lang="zh-CN" altLang="en-US" sz="2800" b="1">
              <a:latin typeface="言念君子温其如玉" charset="-122"/>
              <a:ea typeface="言念君子温其如玉" charset="-122"/>
              <a:cs typeface="言念君子温其如玉" charset="-122"/>
            </a:endParaRPr>
          </a:p>
        </p:txBody>
      </p:sp>
      <p:sp>
        <p:nvSpPr>
          <p:cNvPr id="8" name="文本框 7"/>
          <p:cNvSpPr txBox="1"/>
          <p:nvPr>
            <p:custDataLst>
              <p:tags r:id="rId5"/>
            </p:custDataLst>
          </p:nvPr>
        </p:nvSpPr>
        <p:spPr>
          <a:xfrm>
            <a:off x="4204335" y="4534535"/>
            <a:ext cx="3262630" cy="2245360"/>
          </a:xfrm>
          <a:prstGeom prst="rect">
            <a:avLst/>
          </a:prstGeom>
          <a:noFill/>
        </p:spPr>
        <p:txBody>
          <a:bodyPr wrap="square" rtlCol="0" anchor="t">
            <a:spAutoFit/>
          </a:bodyPr>
          <a:lstStyle/>
          <a:p>
            <a:pPr lvl="0" algn="just">
              <a:buClrTx/>
              <a:buSzTx/>
              <a:buFontTx/>
            </a:pPr>
            <a:r>
              <a:rPr lang="zh-CN" altLang="en-US" sz="2800" b="1">
                <a:solidFill>
                  <a:srgbClr val="0033CC"/>
                </a:solidFill>
                <a:latin typeface="言念君子温其如玉" charset="-122"/>
                <a:ea typeface="言念君子温其如玉" charset="-122"/>
                <a:cs typeface="言念君子温其如玉" charset="-122"/>
                <a:sym typeface="+mn-ea"/>
              </a:rPr>
              <a:t>资料</a:t>
            </a:r>
            <a:r>
              <a:rPr lang="en-US" altLang="zh-CN" sz="2800" b="1">
                <a:solidFill>
                  <a:srgbClr val="0033CC"/>
                </a:solidFill>
                <a:latin typeface="言念君子温其如玉" charset="-122"/>
                <a:ea typeface="言念君子温其如玉" charset="-122"/>
                <a:cs typeface="言念君子温其如玉" charset="-122"/>
                <a:sym typeface="+mn-ea"/>
              </a:rPr>
              <a:t>3</a:t>
            </a:r>
            <a:r>
              <a:rPr lang="zh-CN" altLang="en-US" sz="2800" b="1">
                <a:solidFill>
                  <a:srgbClr val="0033CC"/>
                </a:solidFill>
                <a:latin typeface="言念君子温其如玉" charset="-122"/>
                <a:ea typeface="言念君子温其如玉" charset="-122"/>
                <a:cs typeface="言念君子温其如玉" charset="-122"/>
                <a:sym typeface="+mn-ea"/>
              </a:rPr>
              <a:t>：</a:t>
            </a:r>
            <a:r>
              <a:rPr lang="zh-CN" altLang="en-US" sz="2800" b="1">
                <a:latin typeface="言念君子温其如玉" charset="-122"/>
                <a:ea typeface="言念君子温其如玉" charset="-122"/>
                <a:cs typeface="言念君子温其如玉" charset="-122"/>
                <a:sym typeface="+mn-ea"/>
              </a:rPr>
              <a:t>家蝇会传播疾病，但也可以为植物传粉。</a:t>
            </a:r>
            <a:r>
              <a:rPr lang="zh-CN" altLang="en-US" sz="2800" b="1">
                <a:solidFill>
                  <a:srgbClr val="0033CC"/>
                </a:solidFill>
                <a:latin typeface="言念君子温其如玉" charset="-122"/>
                <a:ea typeface="言念君子温其如玉" charset="-122"/>
                <a:cs typeface="言念君子温其如玉" charset="-122"/>
                <a:sym typeface="+mn-ea"/>
              </a:rPr>
              <a:t>模仿蝇眼</a:t>
            </a:r>
            <a:r>
              <a:rPr lang="zh-CN" altLang="en-US" sz="2800" b="1">
                <a:latin typeface="言念君子温其如玉" charset="-122"/>
                <a:ea typeface="言念君子温其如玉" charset="-122"/>
                <a:cs typeface="言念君子温其如玉" charset="-122"/>
                <a:sym typeface="+mn-ea"/>
              </a:rPr>
              <a:t>可制成</a:t>
            </a:r>
            <a:r>
              <a:rPr lang="zh-CN" altLang="en-US" sz="2800" b="1">
                <a:solidFill>
                  <a:srgbClr val="0033CC"/>
                </a:solidFill>
                <a:latin typeface="言念君子温其如玉" charset="-122"/>
                <a:ea typeface="言念君子温其如玉" charset="-122"/>
                <a:cs typeface="言念君子温其如玉" charset="-122"/>
                <a:sym typeface="+mn-ea"/>
              </a:rPr>
              <a:t>蝇眼照相机</a:t>
            </a:r>
            <a:r>
              <a:rPr lang="zh-CN" altLang="en-US" sz="2800" b="1">
                <a:latin typeface="言念君子温其如玉" charset="-122"/>
                <a:ea typeface="言念君子温其如玉" charset="-122"/>
                <a:cs typeface="言念君子温其如玉" charset="-122"/>
                <a:sym typeface="+mn-ea"/>
              </a:rPr>
              <a:t>。</a:t>
            </a:r>
            <a:endParaRPr lang="zh-CN" altLang="en-US" sz="2800" b="1">
              <a:latin typeface="言念君子温其如玉" charset="-122"/>
              <a:ea typeface="言念君子温其如玉" charset="-122"/>
              <a:cs typeface="言念君子温其如玉" charset="-122"/>
            </a:endParaRPr>
          </a:p>
        </p:txBody>
      </p:sp>
      <p:sp>
        <p:nvSpPr>
          <p:cNvPr id="9" name="文本框 8"/>
          <p:cNvSpPr txBox="1"/>
          <p:nvPr>
            <p:custDataLst>
              <p:tags r:id="rId6"/>
            </p:custDataLst>
          </p:nvPr>
        </p:nvSpPr>
        <p:spPr>
          <a:xfrm>
            <a:off x="185420" y="3016250"/>
            <a:ext cx="6577330" cy="953135"/>
          </a:xfrm>
          <a:prstGeom prst="rect">
            <a:avLst/>
          </a:prstGeom>
          <a:noFill/>
        </p:spPr>
        <p:txBody>
          <a:bodyPr wrap="square" rtlCol="0" anchor="t">
            <a:spAutoFit/>
          </a:bodyPr>
          <a:lstStyle/>
          <a:p>
            <a:pPr lvl="0" algn="just">
              <a:buClrTx/>
              <a:buSzTx/>
              <a:buFontTx/>
            </a:pPr>
            <a:r>
              <a:rPr lang="zh-CN" altLang="en-US" sz="2800" b="1">
                <a:solidFill>
                  <a:srgbClr val="0033CC"/>
                </a:solidFill>
                <a:latin typeface="言念君子温其如玉" charset="-122"/>
                <a:ea typeface="言念君子温其如玉" charset="-122"/>
                <a:cs typeface="言念君子温其如玉" charset="-122"/>
                <a:sym typeface="+mn-ea"/>
              </a:rPr>
              <a:t>资料</a:t>
            </a:r>
            <a:r>
              <a:rPr lang="en-US" altLang="zh-CN" sz="2800" b="1">
                <a:solidFill>
                  <a:srgbClr val="0033CC"/>
                </a:solidFill>
                <a:latin typeface="言念君子温其如玉" charset="-122"/>
                <a:ea typeface="言念君子温其如玉" charset="-122"/>
                <a:cs typeface="言念君子温其如玉" charset="-122"/>
                <a:sym typeface="+mn-ea"/>
              </a:rPr>
              <a:t>2</a:t>
            </a:r>
            <a:r>
              <a:rPr lang="zh-CN" altLang="en-US" sz="2800" b="1">
                <a:solidFill>
                  <a:srgbClr val="0033CC"/>
                </a:solidFill>
                <a:latin typeface="言念君子温其如玉" charset="-122"/>
                <a:ea typeface="言念君子温其如玉" charset="-122"/>
                <a:cs typeface="言念君子温其如玉" charset="-122"/>
                <a:sym typeface="+mn-ea"/>
              </a:rPr>
              <a:t>：</a:t>
            </a:r>
            <a:r>
              <a:rPr lang="zh-CN" altLang="en-US" sz="2800" b="1">
                <a:latin typeface="言念君子温其如玉" charset="-122"/>
                <a:ea typeface="言念君子温其如玉" charset="-122"/>
                <a:cs typeface="言念君子温其如玉" charset="-122"/>
                <a:sym typeface="+mn-ea"/>
              </a:rPr>
              <a:t>野生水稻产量低，抗病性强。它与种植水稻在</a:t>
            </a:r>
            <a:r>
              <a:rPr lang="zh-CN" altLang="en-US" sz="2800" b="1">
                <a:solidFill>
                  <a:srgbClr val="0033CC"/>
                </a:solidFill>
                <a:latin typeface="言念君子温其如玉" charset="-122"/>
                <a:ea typeface="言念君子温其如玉" charset="-122"/>
                <a:cs typeface="言念君子温其如玉" charset="-122"/>
                <a:sym typeface="+mn-ea"/>
              </a:rPr>
              <a:t>基因组成上</a:t>
            </a:r>
            <a:r>
              <a:rPr lang="zh-CN" altLang="en-US" sz="2800" b="1">
                <a:latin typeface="言念君子温其如玉" charset="-122"/>
                <a:ea typeface="言念君子温其如玉" charset="-122"/>
                <a:cs typeface="言念君子温其如玉" charset="-122"/>
                <a:sym typeface="+mn-ea"/>
              </a:rPr>
              <a:t>有一定的差别。</a:t>
            </a:r>
            <a:endParaRPr lang="zh-CN" altLang="en-US" sz="2800" b="1">
              <a:latin typeface="言念君子温其如玉" charset="-122"/>
              <a:ea typeface="言念君子温其如玉" charset="-122"/>
              <a:cs typeface="言念君子温其如玉" charset="-122"/>
            </a:endParaRPr>
          </a:p>
        </p:txBody>
      </p:sp>
      <p:pic>
        <p:nvPicPr>
          <p:cNvPr id="15" name="图片 14"/>
          <p:cNvPicPr>
            <a:picLocks noChangeAspect="1"/>
          </p:cNvPicPr>
          <p:nvPr>
            <p:custDataLst>
              <p:tags r:id="rId8"/>
            </p:custDataLst>
          </p:nvPr>
        </p:nvPicPr>
        <p:blipFill>
          <a:blip r:embed="rId7"/>
          <a:srcRect l="15687" t="40642" r="4853" b="20463"/>
          <a:stretch>
            <a:fillRect/>
          </a:stretch>
        </p:blipFill>
        <p:spPr>
          <a:xfrm>
            <a:off x="9933305" y="4534535"/>
            <a:ext cx="2258695" cy="2185035"/>
          </a:xfrm>
          <a:prstGeom prst="rect">
            <a:avLst/>
          </a:prstGeom>
        </p:spPr>
      </p:pic>
      <p:pic>
        <p:nvPicPr>
          <p:cNvPr id="16" name="图片 15"/>
          <p:cNvPicPr>
            <a:picLocks noChangeAspect="1"/>
          </p:cNvPicPr>
          <p:nvPr>
            <p:custDataLst>
              <p:tags r:id="rId10"/>
            </p:custDataLst>
          </p:nvPr>
        </p:nvPicPr>
        <p:blipFill>
          <a:blip r:embed="rId9"/>
          <a:srcRect l="20208" t="27575" r="22471" b="35828"/>
          <a:stretch>
            <a:fillRect/>
          </a:stretch>
        </p:blipFill>
        <p:spPr>
          <a:xfrm>
            <a:off x="7609205" y="4535170"/>
            <a:ext cx="2218690" cy="2322830"/>
          </a:xfrm>
          <a:prstGeom prst="rect">
            <a:avLst/>
          </a:prstGeom>
        </p:spPr>
      </p:pic>
      <p:grpSp>
        <p:nvGrpSpPr>
          <p:cNvPr id="6" name="Group 13"/>
          <p:cNvGrpSpPr/>
          <p:nvPr>
            <p:custDataLst>
              <p:tags r:id="rId11"/>
            </p:custDataLst>
          </p:nvPr>
        </p:nvGrpSpPr>
        <p:grpSpPr>
          <a:xfrm>
            <a:off x="7466965" y="145415"/>
            <a:ext cx="4725670" cy="4210685"/>
            <a:chOff x="249" y="981"/>
            <a:chExt cx="2087" cy="3220"/>
          </a:xfrm>
        </p:grpSpPr>
        <p:pic>
          <p:nvPicPr>
            <p:cNvPr id="7" name="Picture 2" descr="红树林被称为“海岸卫士”"/>
            <p:cNvPicPr>
              <a:picLocks noChangeAspect="1"/>
            </p:cNvPicPr>
            <p:nvPr>
              <p:custDataLst>
                <p:tags r:id="rId13"/>
              </p:custDataLst>
            </p:nvPr>
          </p:nvPicPr>
          <p:blipFill>
            <a:blip r:embed="rId12"/>
            <a:stretch>
              <a:fillRect/>
            </a:stretch>
          </p:blipFill>
          <p:spPr>
            <a:xfrm>
              <a:off x="249" y="981"/>
              <a:ext cx="2087" cy="1542"/>
            </a:xfrm>
            <a:prstGeom prst="rect">
              <a:avLst/>
            </a:prstGeom>
            <a:noFill/>
            <a:ln w="9525">
              <a:noFill/>
            </a:ln>
          </p:spPr>
        </p:pic>
        <p:pic>
          <p:nvPicPr>
            <p:cNvPr id="10" name="Picture 3" descr="红树林被称为“海岸卫士”02"/>
            <p:cNvPicPr>
              <a:picLocks noChangeAspect="1"/>
            </p:cNvPicPr>
            <p:nvPr>
              <p:custDataLst>
                <p:tags r:id="rId15"/>
              </p:custDataLst>
            </p:nvPr>
          </p:nvPicPr>
          <p:blipFill>
            <a:blip r:embed="rId14"/>
            <a:stretch>
              <a:fillRect/>
            </a:stretch>
          </p:blipFill>
          <p:spPr>
            <a:xfrm>
              <a:off x="249" y="2659"/>
              <a:ext cx="2087" cy="1542"/>
            </a:xfrm>
            <a:prstGeom prst="rect">
              <a:avLst/>
            </a:prstGeom>
            <a:noFill/>
            <a:ln w="9525">
              <a:noFill/>
            </a:ln>
          </p:spPr>
        </p:pic>
        <p:sp>
          <p:nvSpPr>
            <p:cNvPr id="11" name="Rectangle 4"/>
            <p:cNvSpPr>
              <a:spLocks noChangeArrowheads="1"/>
            </p:cNvSpPr>
            <p:nvPr>
              <p:custDataLst>
                <p:tags r:id="rId16"/>
              </p:custDataLst>
            </p:nvPr>
          </p:nvSpPr>
          <p:spPr bwMode="auto">
            <a:xfrm>
              <a:off x="249" y="2385"/>
              <a:ext cx="2025" cy="352"/>
            </a:xfrm>
            <a:prstGeom prst="rect">
              <a:avLst/>
            </a:prstGeom>
            <a:noFill/>
            <a:ln w="9525" algn="ctr">
              <a:noFill/>
              <a:miter lim="800000"/>
            </a:ln>
            <a:effectLst/>
          </p:spPr>
          <p:txBody>
            <a:bodyPr wrap="square">
              <a:spAutoFit/>
            </a:bodyPr>
            <a:lstStyle/>
            <a:p>
              <a:pPr algn="ctr" defTabSz="685800" fontAlgn="base">
                <a:spcBef>
                  <a:spcPct val="50000"/>
                </a:spcBef>
                <a:spcAft>
                  <a:spcPct val="0"/>
                </a:spcAft>
                <a:defRPr/>
              </a:pPr>
              <a:endParaRPr lang="zh-CN" altLang="en-US" sz="2400" b="1">
                <a:solidFill>
                  <a:schemeClr val="accent1">
                    <a:lumMod val="75000"/>
                  </a:schemeClr>
                </a:solidFill>
                <a:effectLst>
                  <a:outerShdw blurRad="38100" dist="38100" dir="2700000" algn="tl">
                    <a:srgbClr val="C0C0C0"/>
                  </a:outerShdw>
                </a:effectLst>
                <a:latin typeface="言念君子温其如玉" charset="-122"/>
                <a:ea typeface="言念君子温其如玉" charset="-122"/>
              </a:endParaRPr>
            </a:p>
          </p:txBody>
        </p:sp>
      </p:grpSp>
      <p:pic>
        <p:nvPicPr>
          <p:cNvPr id="13" name="图片 12"/>
          <p:cNvPicPr>
            <a:picLocks noChangeAspect="1"/>
          </p:cNvPicPr>
          <p:nvPr>
            <p:custDataLst>
              <p:tags r:id="rId18"/>
            </p:custDataLst>
          </p:nvPr>
        </p:nvPicPr>
        <p:blipFill>
          <a:blip r:embed="rId17"/>
          <a:stretch>
            <a:fillRect/>
          </a:stretch>
        </p:blipFill>
        <p:spPr>
          <a:xfrm>
            <a:off x="40005" y="3969385"/>
            <a:ext cx="4144645" cy="3006725"/>
          </a:xfrm>
          <a:prstGeom prst="rect">
            <a:avLst/>
          </a:prstGeom>
          <a:ln>
            <a:noFill/>
          </a:ln>
          <a:effectLst>
            <a:softEdge rad="112500"/>
          </a:effectLst>
        </p:spPr>
      </p:pic>
      <p:grpSp>
        <p:nvGrpSpPr>
          <p:cNvPr id="3" name="组合 2"/>
          <p:cNvGrpSpPr/>
          <p:nvPr>
            <p:custDataLst>
              <p:tags r:id="rId19"/>
            </p:custDataLst>
          </p:nvPr>
        </p:nvGrpSpPr>
        <p:grpSpPr>
          <a:xfrm>
            <a:off x="40005" y="194310"/>
            <a:ext cx="2949922" cy="760686"/>
            <a:chOff x="5559" y="3789"/>
            <a:chExt cx="8584" cy="3426"/>
          </a:xfrm>
        </p:grpSpPr>
        <p:grpSp>
          <p:nvGrpSpPr>
            <p:cNvPr id="46" name="图形 44"/>
            <p:cNvGrpSpPr/>
            <p:nvPr>
              <p:custDataLst>
                <p:tags r:id="rId20"/>
              </p:custDataLst>
            </p:nvPr>
          </p:nvGrpSpPr>
          <p:grpSpPr>
            <a:xfrm>
              <a:off x="5559" y="3789"/>
              <a:ext cx="8073" cy="3226"/>
              <a:chOff x="3529665" y="2406050"/>
              <a:chExt cx="5126116" cy="2048207"/>
            </a:xfrm>
          </p:grpSpPr>
          <p:sp>
            <p:nvSpPr>
              <p:cNvPr id="47" name="任意多边形: 形状 46"/>
              <p:cNvSpPr/>
              <p:nvPr>
                <p:custDataLst>
                  <p:tags r:id="rId21"/>
                </p:custDataLst>
              </p:nvPr>
            </p:nvSpPr>
            <p:spPr>
              <a:xfrm>
                <a:off x="8306027" y="2690608"/>
                <a:ext cx="293674" cy="1618286"/>
              </a:xfrm>
              <a:custGeom>
                <a:gdLst>
                  <a:gd name="connsiteX0" fmla="*/ 174950 w 293674"/>
                  <a:gd name="connsiteY0" fmla="*/ 34733 h 1618286"/>
                  <a:gd name="connsiteX1" fmla="*/ 21869 w 293674"/>
                  <a:gd name="connsiteY1" fmla="*/ 1426613 h 1618286"/>
                  <a:gd name="connsiteX2" fmla="*/ 0 w 293674"/>
                  <a:gd name="connsiteY2" fmla="*/ 1502511 h 1618286"/>
                  <a:gd name="connsiteX3" fmla="*/ 214828 w 293674"/>
                  <a:gd name="connsiteY3" fmla="*/ 1618286 h 1618286"/>
                  <a:gd name="connsiteX4" fmla="*/ 106771 w 293674"/>
                  <a:gd name="connsiteY4" fmla="*/ 1218217 h 1618286"/>
                  <a:gd name="connsiteX5" fmla="*/ 101626 w 293674"/>
                  <a:gd name="connsiteY5" fmla="*/ 1209212 h 1618286"/>
                  <a:gd name="connsiteX6" fmla="*/ 102912 w 293674"/>
                  <a:gd name="connsiteY6" fmla="*/ 1198921 h 1618286"/>
                  <a:gd name="connsiteX7" fmla="*/ 289439 w 293674"/>
                  <a:gd name="connsiteY7" fmla="*/ 250847 h 1618286"/>
                  <a:gd name="connsiteX8" fmla="*/ 243129 w 293674"/>
                  <a:gd name="connsiteY8" fmla="*/ 59174 h 1618286"/>
                  <a:gd name="connsiteX9" fmla="*/ 174950 w 293674"/>
                  <a:gd name="connsiteY9" fmla="*/ 0 h 1618286"/>
                  <a:gd name="connsiteX10" fmla="*/ 174950 w 293674"/>
                  <a:gd name="connsiteY10" fmla="*/ 34733 h 161828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674" h="1618286">
                    <a:moveTo>
                      <a:pt x="174950" y="34733"/>
                    </a:moveTo>
                    <a:lnTo>
                      <a:pt x="21869" y="1426613"/>
                    </a:lnTo>
                    <a:cubicBezTo>
                      <a:pt x="19296" y="1453628"/>
                      <a:pt x="11578" y="1479356"/>
                      <a:pt x="0" y="1502511"/>
                    </a:cubicBezTo>
                    <a:cubicBezTo>
                      <a:pt x="78470" y="1533384"/>
                      <a:pt x="153081" y="1566831"/>
                      <a:pt x="214828" y="1618286"/>
                    </a:cubicBezTo>
                    <a:cubicBezTo>
                      <a:pt x="204537" y="1523093"/>
                      <a:pt x="177523" y="1349430"/>
                      <a:pt x="106771" y="1218217"/>
                    </a:cubicBezTo>
                    <a:lnTo>
                      <a:pt x="101626" y="1209212"/>
                    </a:lnTo>
                    <a:lnTo>
                      <a:pt x="102912" y="1198921"/>
                    </a:lnTo>
                    <a:lnTo>
                      <a:pt x="289439" y="250847"/>
                    </a:lnTo>
                    <a:cubicBezTo>
                      <a:pt x="302303" y="182668"/>
                      <a:pt x="285580" y="113203"/>
                      <a:pt x="243129" y="59174"/>
                    </a:cubicBezTo>
                    <a:cubicBezTo>
                      <a:pt x="223833" y="34733"/>
                      <a:pt x="200678" y="15437"/>
                      <a:pt x="174950" y="0"/>
                    </a:cubicBezTo>
                    <a:cubicBezTo>
                      <a:pt x="176236" y="11578"/>
                      <a:pt x="176236" y="23155"/>
                      <a:pt x="174950" y="34733"/>
                    </a:cubicBezTo>
                    <a:close/>
                  </a:path>
                </a:pathLst>
              </a:custGeom>
              <a:noFill/>
              <a:ln w="12843"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任意多边形: 形状 47"/>
              <p:cNvSpPr/>
              <p:nvPr>
                <p:custDataLst>
                  <p:tags r:id="rId22"/>
                </p:custDataLst>
              </p:nvPr>
            </p:nvSpPr>
            <p:spPr>
              <a:xfrm>
                <a:off x="4055776" y="4209842"/>
                <a:ext cx="1699328" cy="109586"/>
              </a:xfrm>
              <a:custGeom>
                <a:gdLst>
                  <a:gd name="connsiteX0" fmla="*/ 264997 w 1699328"/>
                  <a:gd name="connsiteY0" fmla="*/ 109344 h 109586"/>
                  <a:gd name="connsiteX1" fmla="*/ 1699328 w 1699328"/>
                  <a:gd name="connsiteY1" fmla="*/ 59174 h 109586"/>
                  <a:gd name="connsiteX2" fmla="*/ 0 w 1699328"/>
                  <a:gd name="connsiteY2" fmla="*/ 0 h 109586"/>
                  <a:gd name="connsiteX3" fmla="*/ 264997 w 1699328"/>
                  <a:gd name="connsiteY3" fmla="*/ 109344 h 109586"/>
                </a:gdLst>
                <a:cxnLst>
                  <a:cxn ang="0">
                    <a:pos x="connsiteX0" y="connsiteY0"/>
                  </a:cxn>
                  <a:cxn ang="0">
                    <a:pos x="connsiteX1" y="connsiteY1"/>
                  </a:cxn>
                  <a:cxn ang="0">
                    <a:pos x="connsiteX2" y="connsiteY2"/>
                  </a:cxn>
                  <a:cxn ang="0">
                    <a:pos x="connsiteX3" y="connsiteY3"/>
                  </a:cxn>
                </a:cxnLst>
                <a:rect l="l" t="t" r="r" b="b"/>
                <a:pathLst>
                  <a:path w="1699328" h="109586">
                    <a:moveTo>
                      <a:pt x="264997" y="109344"/>
                    </a:moveTo>
                    <a:cubicBezTo>
                      <a:pt x="280434" y="109344"/>
                      <a:pt x="931350" y="86189"/>
                      <a:pt x="1699328" y="59174"/>
                    </a:cubicBezTo>
                    <a:lnTo>
                      <a:pt x="0" y="0"/>
                    </a:lnTo>
                    <a:cubicBezTo>
                      <a:pt x="65606" y="70752"/>
                      <a:pt x="160799" y="113203"/>
                      <a:pt x="264997" y="109344"/>
                    </a:cubicBezTo>
                    <a:close/>
                  </a:path>
                </a:pathLst>
              </a:custGeom>
              <a:noFill/>
              <a:ln w="12843"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任意多边形: 形状 48"/>
              <p:cNvSpPr/>
              <p:nvPr>
                <p:custDataLst>
                  <p:tags r:id="rId23"/>
                </p:custDataLst>
              </p:nvPr>
            </p:nvSpPr>
            <p:spPr>
              <a:xfrm>
                <a:off x="3715284" y="2461630"/>
                <a:ext cx="2510641" cy="267570"/>
              </a:xfrm>
              <a:custGeom>
                <a:gdLst>
                  <a:gd name="connsiteX0" fmla="*/ 2510641 w 2510641"/>
                  <a:gd name="connsiteY0" fmla="*/ 101625 h 267570"/>
                  <a:gd name="connsiteX1" fmla="*/ 247872 w 2510641"/>
                  <a:gd name="connsiteY1" fmla="*/ 0 h 267570"/>
                  <a:gd name="connsiteX2" fmla="*/ 236294 w 2510641"/>
                  <a:gd name="connsiteY2" fmla="*/ 0 h 267570"/>
                  <a:gd name="connsiteX3" fmla="*/ 54912 w 2510641"/>
                  <a:gd name="connsiteY3" fmla="*/ 86189 h 267570"/>
                  <a:gd name="connsiteX4" fmla="*/ 2170 w 2510641"/>
                  <a:gd name="connsiteY4" fmla="*/ 267570 h 267570"/>
                  <a:gd name="connsiteX5" fmla="*/ 74208 w 2510641"/>
                  <a:gd name="connsiteY5" fmla="*/ 254706 h 267570"/>
                  <a:gd name="connsiteX6" fmla="*/ 2510641 w 2510641"/>
                  <a:gd name="connsiteY6" fmla="*/ 101625 h 26757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0641" h="267570">
                    <a:moveTo>
                      <a:pt x="2510641" y="101625"/>
                    </a:moveTo>
                    <a:lnTo>
                      <a:pt x="247872" y="0"/>
                    </a:lnTo>
                    <a:cubicBezTo>
                      <a:pt x="244012" y="0"/>
                      <a:pt x="240153" y="0"/>
                      <a:pt x="236294" y="0"/>
                    </a:cubicBezTo>
                    <a:cubicBezTo>
                      <a:pt x="165542" y="0"/>
                      <a:pt x="99936" y="30874"/>
                      <a:pt x="54912" y="86189"/>
                    </a:cubicBezTo>
                    <a:cubicBezTo>
                      <a:pt x="12461" y="137644"/>
                      <a:pt x="-6835" y="201964"/>
                      <a:pt x="2170" y="267570"/>
                    </a:cubicBezTo>
                    <a:cubicBezTo>
                      <a:pt x="25325" y="259852"/>
                      <a:pt x="48480" y="255993"/>
                      <a:pt x="74208" y="254706"/>
                    </a:cubicBezTo>
                    <a:lnTo>
                      <a:pt x="2510641" y="101625"/>
                    </a:lnTo>
                    <a:close/>
                  </a:path>
                </a:pathLst>
              </a:custGeom>
              <a:noFill/>
              <a:ln w="12843"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任意多边形: 形状 49"/>
              <p:cNvSpPr/>
              <p:nvPr>
                <p:custDataLst>
                  <p:tags r:id="rId24"/>
                </p:custDataLst>
              </p:nvPr>
            </p:nvSpPr>
            <p:spPr>
              <a:xfrm>
                <a:off x="3659898" y="2406050"/>
                <a:ext cx="3075439" cy="343731"/>
              </a:xfrm>
              <a:custGeom>
                <a:gdLst>
                  <a:gd name="connsiteX0" fmla="*/ 110298 w 3075439"/>
                  <a:gd name="connsiteY0" fmla="*/ 140481 h 343731"/>
                  <a:gd name="connsiteX1" fmla="*/ 291680 w 3075439"/>
                  <a:gd name="connsiteY1" fmla="*/ 54293 h 343731"/>
                  <a:gd name="connsiteX2" fmla="*/ 303258 w 3075439"/>
                  <a:gd name="connsiteY2" fmla="*/ 54293 h 343731"/>
                  <a:gd name="connsiteX3" fmla="*/ 2566027 w 3075439"/>
                  <a:gd name="connsiteY3" fmla="*/ 155918 h 343731"/>
                  <a:gd name="connsiteX4" fmla="*/ 3075440 w 3075439"/>
                  <a:gd name="connsiteY4" fmla="*/ 123758 h 343731"/>
                  <a:gd name="connsiteX5" fmla="*/ 304544 w 3075439"/>
                  <a:gd name="connsiteY5" fmla="*/ 264 h 343731"/>
                  <a:gd name="connsiteX6" fmla="*/ 67847 w 3075439"/>
                  <a:gd name="connsiteY6" fmla="*/ 105749 h 343731"/>
                  <a:gd name="connsiteX7" fmla="*/ 4814 w 3075439"/>
                  <a:gd name="connsiteY7" fmla="*/ 343732 h 343731"/>
                  <a:gd name="connsiteX8" fmla="*/ 56270 w 3075439"/>
                  <a:gd name="connsiteY8" fmla="*/ 321863 h 343731"/>
                  <a:gd name="connsiteX9" fmla="*/ 110298 w 3075439"/>
                  <a:gd name="connsiteY9" fmla="*/ 140481 h 343731"/>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5439" h="343731">
                    <a:moveTo>
                      <a:pt x="110298" y="140481"/>
                    </a:moveTo>
                    <a:cubicBezTo>
                      <a:pt x="155322" y="85166"/>
                      <a:pt x="222215" y="54293"/>
                      <a:pt x="291680" y="54293"/>
                    </a:cubicBezTo>
                    <a:cubicBezTo>
                      <a:pt x="295539" y="54293"/>
                      <a:pt x="299398" y="54293"/>
                      <a:pt x="303258" y="54293"/>
                    </a:cubicBezTo>
                    <a:lnTo>
                      <a:pt x="2566027" y="155918"/>
                    </a:lnTo>
                    <a:lnTo>
                      <a:pt x="3075440" y="123758"/>
                    </a:lnTo>
                    <a:lnTo>
                      <a:pt x="304544" y="264"/>
                    </a:lnTo>
                    <a:cubicBezTo>
                      <a:pt x="213210" y="-3595"/>
                      <a:pt x="127021" y="34997"/>
                      <a:pt x="67847" y="105749"/>
                    </a:cubicBezTo>
                    <a:cubicBezTo>
                      <a:pt x="11246" y="172641"/>
                      <a:pt x="-10623" y="260116"/>
                      <a:pt x="4814" y="343732"/>
                    </a:cubicBezTo>
                    <a:cubicBezTo>
                      <a:pt x="21537" y="334727"/>
                      <a:pt x="38260" y="327009"/>
                      <a:pt x="56270" y="321863"/>
                    </a:cubicBezTo>
                    <a:cubicBezTo>
                      <a:pt x="48551" y="256257"/>
                      <a:pt x="66561" y="191937"/>
                      <a:pt x="110298" y="140481"/>
                    </a:cubicBezTo>
                    <a:close/>
                  </a:path>
                </a:pathLst>
              </a:custGeom>
              <a:solidFill>
                <a:srgbClr val="0067C2"/>
              </a:solidFill>
              <a:ln w="12843"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任意多边形: 形状 50"/>
              <p:cNvSpPr/>
              <p:nvPr>
                <p:custDataLst>
                  <p:tags r:id="rId25"/>
                </p:custDataLst>
              </p:nvPr>
            </p:nvSpPr>
            <p:spPr>
              <a:xfrm>
                <a:off x="3983738" y="4207269"/>
                <a:ext cx="2547063" cy="167513"/>
              </a:xfrm>
              <a:custGeom>
                <a:gdLst>
                  <a:gd name="connsiteX0" fmla="*/ 337036 w 2547063"/>
                  <a:gd name="connsiteY0" fmla="*/ 111916 h 167513"/>
                  <a:gd name="connsiteX1" fmla="*/ 72038 w 2547063"/>
                  <a:gd name="connsiteY1" fmla="*/ 2573 h 167513"/>
                  <a:gd name="connsiteX2" fmla="*/ 0 w 2547063"/>
                  <a:gd name="connsiteY2" fmla="*/ 0 h 167513"/>
                  <a:gd name="connsiteX3" fmla="*/ 339608 w 2547063"/>
                  <a:gd name="connsiteY3" fmla="*/ 167232 h 167513"/>
                  <a:gd name="connsiteX4" fmla="*/ 2547063 w 2547063"/>
                  <a:gd name="connsiteY4" fmla="*/ 90048 h 167513"/>
                  <a:gd name="connsiteX5" fmla="*/ 1771367 w 2547063"/>
                  <a:gd name="connsiteY5" fmla="*/ 63033 h 167513"/>
                  <a:gd name="connsiteX6" fmla="*/ 337036 w 2547063"/>
                  <a:gd name="connsiteY6" fmla="*/ 111916 h 16751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7063" h="167513">
                    <a:moveTo>
                      <a:pt x="337036" y="111916"/>
                    </a:moveTo>
                    <a:cubicBezTo>
                      <a:pt x="232838" y="115776"/>
                      <a:pt x="137644" y="73325"/>
                      <a:pt x="72038" y="2573"/>
                    </a:cubicBezTo>
                    <a:lnTo>
                      <a:pt x="0" y="0"/>
                    </a:lnTo>
                    <a:cubicBezTo>
                      <a:pt x="75897" y="106771"/>
                      <a:pt x="200678" y="172377"/>
                      <a:pt x="339608" y="167232"/>
                    </a:cubicBezTo>
                    <a:cubicBezTo>
                      <a:pt x="424511" y="164659"/>
                      <a:pt x="1529524" y="126067"/>
                      <a:pt x="2547063" y="90048"/>
                    </a:cubicBezTo>
                    <a:lnTo>
                      <a:pt x="1771367" y="63033"/>
                    </a:lnTo>
                    <a:cubicBezTo>
                      <a:pt x="1003389" y="88761"/>
                      <a:pt x="352472" y="111916"/>
                      <a:pt x="337036" y="111916"/>
                    </a:cubicBezTo>
                    <a:close/>
                  </a:path>
                </a:pathLst>
              </a:custGeom>
              <a:solidFill>
                <a:srgbClr val="0067C2"/>
              </a:solidFill>
              <a:ln w="12843"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任意多边形: 形状 51"/>
              <p:cNvSpPr/>
              <p:nvPr>
                <p:custDataLst>
                  <p:tags r:id="rId26"/>
                </p:custDataLst>
              </p:nvPr>
            </p:nvSpPr>
            <p:spPr>
              <a:xfrm>
                <a:off x="8279013" y="2625002"/>
                <a:ext cx="376768" cy="1829255"/>
              </a:xfrm>
              <a:custGeom>
                <a:gdLst>
                  <a:gd name="connsiteX0" fmla="*/ 313880 w 376768"/>
                  <a:gd name="connsiteY0" fmla="*/ 91334 h 1829255"/>
                  <a:gd name="connsiteX1" fmla="*/ 191673 w 376768"/>
                  <a:gd name="connsiteY1" fmla="*/ 0 h 1829255"/>
                  <a:gd name="connsiteX2" fmla="*/ 203250 w 376768"/>
                  <a:gd name="connsiteY2" fmla="*/ 65606 h 1829255"/>
                  <a:gd name="connsiteX3" fmla="*/ 271429 w 376768"/>
                  <a:gd name="connsiteY3" fmla="*/ 124780 h 1829255"/>
                  <a:gd name="connsiteX4" fmla="*/ 317739 w 376768"/>
                  <a:gd name="connsiteY4" fmla="*/ 316453 h 1829255"/>
                  <a:gd name="connsiteX5" fmla="*/ 131212 w 376768"/>
                  <a:gd name="connsiteY5" fmla="*/ 1264528 h 1829255"/>
                  <a:gd name="connsiteX6" fmla="*/ 129926 w 376768"/>
                  <a:gd name="connsiteY6" fmla="*/ 1274819 h 1829255"/>
                  <a:gd name="connsiteX7" fmla="*/ 135072 w 376768"/>
                  <a:gd name="connsiteY7" fmla="*/ 1283824 h 1829255"/>
                  <a:gd name="connsiteX8" fmla="*/ 243129 w 376768"/>
                  <a:gd name="connsiteY8" fmla="*/ 1683893 h 1829255"/>
                  <a:gd name="connsiteX9" fmla="*/ 28300 w 376768"/>
                  <a:gd name="connsiteY9" fmla="*/ 1568117 h 1829255"/>
                  <a:gd name="connsiteX10" fmla="*/ 0 w 376768"/>
                  <a:gd name="connsiteY10" fmla="*/ 1615714 h 1829255"/>
                  <a:gd name="connsiteX11" fmla="*/ 255993 w 376768"/>
                  <a:gd name="connsiteY11" fmla="*/ 1771368 h 1829255"/>
                  <a:gd name="connsiteX12" fmla="*/ 306162 w 376768"/>
                  <a:gd name="connsiteY12" fmla="*/ 1829255 h 1829255"/>
                  <a:gd name="connsiteX13" fmla="*/ 303589 w 376768"/>
                  <a:gd name="connsiteY13" fmla="*/ 1752072 h 1829255"/>
                  <a:gd name="connsiteX14" fmla="*/ 187813 w 376768"/>
                  <a:gd name="connsiteY14" fmla="*/ 1265814 h 1829255"/>
                  <a:gd name="connsiteX15" fmla="*/ 371768 w 376768"/>
                  <a:gd name="connsiteY15" fmla="*/ 326745 h 1829255"/>
                  <a:gd name="connsiteX16" fmla="*/ 313880 w 376768"/>
                  <a:gd name="connsiteY16" fmla="*/ 91334 h 182925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6768" h="1829255">
                    <a:moveTo>
                      <a:pt x="313880" y="91334"/>
                    </a:moveTo>
                    <a:cubicBezTo>
                      <a:pt x="281721" y="50169"/>
                      <a:pt x="239269" y="19296"/>
                      <a:pt x="191673" y="0"/>
                    </a:cubicBezTo>
                    <a:cubicBezTo>
                      <a:pt x="198105" y="20582"/>
                      <a:pt x="201964" y="43737"/>
                      <a:pt x="203250" y="65606"/>
                    </a:cubicBezTo>
                    <a:cubicBezTo>
                      <a:pt x="228978" y="81043"/>
                      <a:pt x="252133" y="100339"/>
                      <a:pt x="271429" y="124780"/>
                    </a:cubicBezTo>
                    <a:cubicBezTo>
                      <a:pt x="313880" y="178809"/>
                      <a:pt x="330603" y="249561"/>
                      <a:pt x="317739" y="316453"/>
                    </a:cubicBezTo>
                    <a:lnTo>
                      <a:pt x="131212" y="1264528"/>
                    </a:lnTo>
                    <a:lnTo>
                      <a:pt x="129926" y="1274819"/>
                    </a:lnTo>
                    <a:lnTo>
                      <a:pt x="135072" y="1283824"/>
                    </a:lnTo>
                    <a:cubicBezTo>
                      <a:pt x="207109" y="1413750"/>
                      <a:pt x="234124" y="1588699"/>
                      <a:pt x="243129" y="1683893"/>
                    </a:cubicBezTo>
                    <a:cubicBezTo>
                      <a:pt x="180095" y="1632437"/>
                      <a:pt x="106771" y="1598991"/>
                      <a:pt x="28300" y="1568117"/>
                    </a:cubicBezTo>
                    <a:cubicBezTo>
                      <a:pt x="20582" y="1584840"/>
                      <a:pt x="10291" y="1600277"/>
                      <a:pt x="0" y="1615714"/>
                    </a:cubicBezTo>
                    <a:cubicBezTo>
                      <a:pt x="101625" y="1654306"/>
                      <a:pt x="190386" y="1695470"/>
                      <a:pt x="255993" y="1771368"/>
                    </a:cubicBezTo>
                    <a:lnTo>
                      <a:pt x="306162" y="1829255"/>
                    </a:lnTo>
                    <a:lnTo>
                      <a:pt x="303589" y="1752072"/>
                    </a:lnTo>
                    <a:cubicBezTo>
                      <a:pt x="303589" y="1740494"/>
                      <a:pt x="293298" y="1465205"/>
                      <a:pt x="187813" y="1265814"/>
                    </a:cubicBezTo>
                    <a:lnTo>
                      <a:pt x="371768" y="326745"/>
                    </a:lnTo>
                    <a:cubicBezTo>
                      <a:pt x="387205" y="244415"/>
                      <a:pt x="366623" y="158227"/>
                      <a:pt x="313880" y="91334"/>
                    </a:cubicBezTo>
                    <a:close/>
                  </a:path>
                </a:pathLst>
              </a:custGeom>
              <a:solidFill>
                <a:srgbClr val="0067C2"/>
              </a:solidFill>
              <a:ln w="12843"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任意多边形: 形状 52"/>
              <p:cNvSpPr/>
              <p:nvPr>
                <p:custDataLst>
                  <p:tags r:id="rId27"/>
                </p:custDataLst>
              </p:nvPr>
            </p:nvSpPr>
            <p:spPr>
              <a:xfrm>
                <a:off x="3665998" y="2727914"/>
                <a:ext cx="388491" cy="1480642"/>
              </a:xfrm>
              <a:custGeom>
                <a:gdLst>
                  <a:gd name="connsiteX0" fmla="*/ 302303 w 388491"/>
                  <a:gd name="connsiteY0" fmla="*/ 1310838 h 1480642"/>
                  <a:gd name="connsiteX1" fmla="*/ 55315 w 388491"/>
                  <a:gd name="connsiteY1" fmla="*/ 24442 h 1480642"/>
                  <a:gd name="connsiteX2" fmla="*/ 51456 w 388491"/>
                  <a:gd name="connsiteY2" fmla="*/ 0 h 1480642"/>
                  <a:gd name="connsiteX3" fmla="*/ 0 w 388491"/>
                  <a:gd name="connsiteY3" fmla="*/ 21869 h 1480642"/>
                  <a:gd name="connsiteX4" fmla="*/ 2573 w 388491"/>
                  <a:gd name="connsiteY4" fmla="*/ 34733 h 1480642"/>
                  <a:gd name="connsiteX5" fmla="*/ 249561 w 388491"/>
                  <a:gd name="connsiteY5" fmla="*/ 1321129 h 1480642"/>
                  <a:gd name="connsiteX6" fmla="*/ 316453 w 388491"/>
                  <a:gd name="connsiteY6" fmla="*/ 1478069 h 1480642"/>
                  <a:gd name="connsiteX7" fmla="*/ 388491 w 388491"/>
                  <a:gd name="connsiteY7" fmla="*/ 1480642 h 1480642"/>
                  <a:gd name="connsiteX8" fmla="*/ 302303 w 388491"/>
                  <a:gd name="connsiteY8" fmla="*/ 1310838 h 148064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491" h="1480642">
                    <a:moveTo>
                      <a:pt x="302303" y="1310838"/>
                    </a:moveTo>
                    <a:lnTo>
                      <a:pt x="55315" y="24442"/>
                    </a:lnTo>
                    <a:cubicBezTo>
                      <a:pt x="54029" y="16723"/>
                      <a:pt x="51456" y="9005"/>
                      <a:pt x="51456" y="0"/>
                    </a:cubicBezTo>
                    <a:cubicBezTo>
                      <a:pt x="33446" y="6432"/>
                      <a:pt x="15437" y="12864"/>
                      <a:pt x="0" y="21869"/>
                    </a:cubicBezTo>
                    <a:cubicBezTo>
                      <a:pt x="1286" y="25728"/>
                      <a:pt x="1286" y="30874"/>
                      <a:pt x="2573" y="34733"/>
                    </a:cubicBezTo>
                    <a:lnTo>
                      <a:pt x="249561" y="1321129"/>
                    </a:lnTo>
                    <a:cubicBezTo>
                      <a:pt x="261138" y="1380303"/>
                      <a:pt x="284293" y="1433045"/>
                      <a:pt x="316453" y="1478069"/>
                    </a:cubicBezTo>
                    <a:lnTo>
                      <a:pt x="388491" y="1480642"/>
                    </a:lnTo>
                    <a:cubicBezTo>
                      <a:pt x="346040" y="1435618"/>
                      <a:pt x="315167" y="1377730"/>
                      <a:pt x="302303" y="1310838"/>
                    </a:cubicBezTo>
                    <a:close/>
                  </a:path>
                </a:pathLst>
              </a:custGeom>
              <a:solidFill>
                <a:srgbClr val="0067C2"/>
              </a:solidFill>
              <a:ln w="12843"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4" name="任意多边形: 形状 53"/>
              <p:cNvSpPr/>
              <p:nvPr>
                <p:custDataLst>
                  <p:tags r:id="rId28"/>
                </p:custDataLst>
              </p:nvPr>
            </p:nvSpPr>
            <p:spPr>
              <a:xfrm>
                <a:off x="6735338" y="2440364"/>
                <a:ext cx="1735347" cy="184637"/>
              </a:xfrm>
              <a:custGeom>
                <a:gdLst>
                  <a:gd name="connsiteX0" fmla="*/ 1735348 w 1735347"/>
                  <a:gd name="connsiteY0" fmla="*/ 184638 h 184637"/>
                  <a:gd name="connsiteX1" fmla="*/ 1451054 w 1735347"/>
                  <a:gd name="connsiteY1" fmla="*/ 683 h 184637"/>
                  <a:gd name="connsiteX2" fmla="*/ 0 w 1735347"/>
                  <a:gd name="connsiteY2" fmla="*/ 90731 h 184637"/>
                  <a:gd name="connsiteX3" fmla="*/ 1641441 w 1735347"/>
                  <a:gd name="connsiteY3" fmla="*/ 164055 h 184637"/>
                  <a:gd name="connsiteX4" fmla="*/ 1735348 w 1735347"/>
                  <a:gd name="connsiteY4" fmla="*/ 184638 h 184637"/>
                </a:gdLst>
                <a:cxnLst>
                  <a:cxn ang="0">
                    <a:pos x="connsiteX0" y="connsiteY0"/>
                  </a:cxn>
                  <a:cxn ang="0">
                    <a:pos x="connsiteX1" y="connsiteY1"/>
                  </a:cxn>
                  <a:cxn ang="0">
                    <a:pos x="connsiteX2" y="connsiteY2"/>
                  </a:cxn>
                  <a:cxn ang="0">
                    <a:pos x="connsiteX3" y="connsiteY3"/>
                  </a:cxn>
                  <a:cxn ang="0">
                    <a:pos x="connsiteX4" y="connsiteY4"/>
                  </a:cxn>
                </a:cxnLst>
                <a:rect l="l" t="t" r="r" b="b"/>
                <a:pathLst>
                  <a:path w="1735347" h="184637">
                    <a:moveTo>
                      <a:pt x="1735348" y="184638"/>
                    </a:moveTo>
                    <a:cubicBezTo>
                      <a:pt x="1699328" y="72721"/>
                      <a:pt x="1584839" y="-8322"/>
                      <a:pt x="1451054" y="683"/>
                    </a:cubicBezTo>
                    <a:lnTo>
                      <a:pt x="0" y="90731"/>
                    </a:lnTo>
                    <a:lnTo>
                      <a:pt x="1641441" y="164055"/>
                    </a:lnTo>
                    <a:cubicBezTo>
                      <a:pt x="1674887" y="166628"/>
                      <a:pt x="1705760" y="173060"/>
                      <a:pt x="1735348" y="184638"/>
                    </a:cubicBezTo>
                    <a:close/>
                  </a:path>
                </a:pathLst>
              </a:custGeom>
              <a:solidFill>
                <a:srgbClr val="C7FAFF"/>
              </a:solidFill>
              <a:ln w="12843"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5" name="任意多边形: 形状 54"/>
              <p:cNvSpPr/>
              <p:nvPr>
                <p:custDataLst>
                  <p:tags r:id="rId29"/>
                </p:custDataLst>
              </p:nvPr>
            </p:nvSpPr>
            <p:spPr>
              <a:xfrm>
                <a:off x="6225926" y="2531095"/>
                <a:ext cx="2256337" cy="160799"/>
              </a:xfrm>
              <a:custGeom>
                <a:gdLst>
                  <a:gd name="connsiteX0" fmla="*/ 2148281 w 2256337"/>
                  <a:gd name="connsiteY0" fmla="*/ 128640 h 160799"/>
                  <a:gd name="connsiteX1" fmla="*/ 2256338 w 2256337"/>
                  <a:gd name="connsiteY1" fmla="*/ 160800 h 160799"/>
                  <a:gd name="connsiteX2" fmla="*/ 2244760 w 2256337"/>
                  <a:gd name="connsiteY2" fmla="*/ 95193 h 160799"/>
                  <a:gd name="connsiteX3" fmla="*/ 2150853 w 2256337"/>
                  <a:gd name="connsiteY3" fmla="*/ 74611 h 160799"/>
                  <a:gd name="connsiteX4" fmla="*/ 509413 w 2256337"/>
                  <a:gd name="connsiteY4" fmla="*/ 0 h 160799"/>
                  <a:gd name="connsiteX5" fmla="*/ 0 w 2256337"/>
                  <a:gd name="connsiteY5" fmla="*/ 32160 h 160799"/>
                  <a:gd name="connsiteX6" fmla="*/ 2148281 w 2256337"/>
                  <a:gd name="connsiteY6" fmla="*/ 128640 h 160799"/>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6337" h="160799">
                    <a:moveTo>
                      <a:pt x="2148281" y="128640"/>
                    </a:moveTo>
                    <a:cubicBezTo>
                      <a:pt x="2186872" y="129926"/>
                      <a:pt x="2222891" y="141504"/>
                      <a:pt x="2256338" y="160800"/>
                    </a:cubicBezTo>
                    <a:cubicBezTo>
                      <a:pt x="2255051" y="137644"/>
                      <a:pt x="2251192" y="115776"/>
                      <a:pt x="2244760" y="95193"/>
                    </a:cubicBezTo>
                    <a:cubicBezTo>
                      <a:pt x="2215173" y="83616"/>
                      <a:pt x="2183013" y="77184"/>
                      <a:pt x="2150853" y="74611"/>
                    </a:cubicBezTo>
                    <a:lnTo>
                      <a:pt x="509413" y="0"/>
                    </a:lnTo>
                    <a:lnTo>
                      <a:pt x="0" y="32160"/>
                    </a:lnTo>
                    <a:lnTo>
                      <a:pt x="2148281" y="128640"/>
                    </a:lnTo>
                    <a:close/>
                  </a:path>
                </a:pathLst>
              </a:custGeom>
              <a:solidFill>
                <a:srgbClr val="0067C2"/>
              </a:solidFill>
              <a:ln w="12843"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56" name="图形 44"/>
              <p:cNvGrpSpPr/>
              <p:nvPr>
                <p:custDataLst>
                  <p:tags r:id="rId30"/>
                </p:custDataLst>
              </p:nvPr>
            </p:nvGrpSpPr>
            <p:grpSpPr>
              <a:xfrm>
                <a:off x="3529665" y="2749782"/>
                <a:ext cx="452786" cy="1456200"/>
                <a:chOff x="3529665" y="2749782"/>
                <a:chExt cx="452786" cy="1456200"/>
              </a:xfrm>
            </p:grpSpPr>
            <p:sp>
              <p:nvSpPr>
                <p:cNvPr id="57" name="任意多边形: 形状 56"/>
                <p:cNvSpPr/>
                <p:nvPr>
                  <p:custDataLst>
                    <p:tags r:id="rId31"/>
                  </p:custDataLst>
                </p:nvPr>
              </p:nvSpPr>
              <p:spPr>
                <a:xfrm>
                  <a:off x="3665998" y="2755249"/>
                  <a:ext cx="12863" cy="964"/>
                </a:xfrm>
                <a:custGeom>
                  <a:gdLst>
                    <a:gd name="connsiteX0" fmla="*/ 0 w 12863"/>
                    <a:gd name="connsiteY0" fmla="*/ 965 h 964"/>
                    <a:gd name="connsiteX1" fmla="*/ 0 w 12863"/>
                    <a:gd name="connsiteY1" fmla="*/ 965 h 964"/>
                    <a:gd name="connsiteX2" fmla="*/ 0 w 12863"/>
                    <a:gd name="connsiteY2" fmla="*/ 965 h 964"/>
                    <a:gd name="connsiteX3" fmla="*/ 0 w 12863"/>
                    <a:gd name="connsiteY3" fmla="*/ 965 h 964"/>
                  </a:gdLst>
                  <a:cxnLst>
                    <a:cxn ang="0">
                      <a:pos x="connsiteX0" y="connsiteY0"/>
                    </a:cxn>
                    <a:cxn ang="0">
                      <a:pos x="connsiteX1" y="connsiteY1"/>
                    </a:cxn>
                    <a:cxn ang="0">
                      <a:pos x="connsiteX2" y="connsiteY2"/>
                    </a:cxn>
                    <a:cxn ang="0">
                      <a:pos x="connsiteX3" y="connsiteY3"/>
                    </a:cxn>
                  </a:cxnLst>
                  <a:rect l="l" t="t" r="r" b="b"/>
                  <a:pathLst>
                    <a:path w="12863" h="964">
                      <a:moveTo>
                        <a:pt x="0" y="965"/>
                      </a:moveTo>
                      <a:cubicBezTo>
                        <a:pt x="0" y="-322"/>
                        <a:pt x="0" y="-322"/>
                        <a:pt x="0" y="965"/>
                      </a:cubicBezTo>
                      <a:cubicBezTo>
                        <a:pt x="0" y="-322"/>
                        <a:pt x="0" y="-322"/>
                        <a:pt x="0" y="965"/>
                      </a:cubicBezTo>
                      <a:cubicBezTo>
                        <a:pt x="0" y="965"/>
                        <a:pt x="0" y="965"/>
                        <a:pt x="0" y="965"/>
                      </a:cubicBezTo>
                      <a:close/>
                    </a:path>
                  </a:pathLst>
                </a:custGeom>
                <a:solidFill>
                  <a:srgbClr val="C7FAFF"/>
                </a:solidFill>
                <a:ln w="12843"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8" name="任意多边形: 形状 57"/>
                <p:cNvSpPr/>
                <p:nvPr>
                  <p:custDataLst>
                    <p:tags r:id="rId32"/>
                  </p:custDataLst>
                </p:nvPr>
              </p:nvSpPr>
              <p:spPr>
                <a:xfrm>
                  <a:off x="3529665" y="2774224"/>
                  <a:ext cx="402617" cy="1431758"/>
                </a:xfrm>
                <a:custGeom>
                  <a:gdLst>
                    <a:gd name="connsiteX0" fmla="*/ 101601 w 402617"/>
                    <a:gd name="connsiteY0" fmla="*/ 11578 h 1431758"/>
                    <a:gd name="connsiteX1" fmla="*/ 99028 w 402617"/>
                    <a:gd name="connsiteY1" fmla="*/ 0 h 1431758"/>
                    <a:gd name="connsiteX2" fmla="*/ 1262 w 402617"/>
                    <a:gd name="connsiteY2" fmla="*/ 223833 h 1431758"/>
                    <a:gd name="connsiteX3" fmla="*/ 108033 w 402617"/>
                    <a:gd name="connsiteY3" fmla="*/ 1197635 h 1431758"/>
                    <a:gd name="connsiteX4" fmla="*/ 374316 w 402617"/>
                    <a:gd name="connsiteY4" fmla="*/ 1430473 h 1431758"/>
                    <a:gd name="connsiteX5" fmla="*/ 402617 w 402617"/>
                    <a:gd name="connsiteY5" fmla="*/ 1431759 h 1431758"/>
                    <a:gd name="connsiteX6" fmla="*/ 351161 w 402617"/>
                    <a:gd name="connsiteY6" fmla="*/ 1297974 h 1431758"/>
                    <a:gd name="connsiteX7" fmla="*/ 101601 w 402617"/>
                    <a:gd name="connsiteY7" fmla="*/ 11578 h 143175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2617" h="1431758">
                      <a:moveTo>
                        <a:pt x="101601" y="11578"/>
                      </a:moveTo>
                      <a:cubicBezTo>
                        <a:pt x="100314" y="7718"/>
                        <a:pt x="100314" y="3859"/>
                        <a:pt x="99028" y="0"/>
                      </a:cubicBezTo>
                      <a:cubicBezTo>
                        <a:pt x="32135" y="52742"/>
                        <a:pt x="-7743" y="135072"/>
                        <a:pt x="1262" y="223833"/>
                      </a:cubicBezTo>
                      <a:lnTo>
                        <a:pt x="108033" y="1197635"/>
                      </a:lnTo>
                      <a:cubicBezTo>
                        <a:pt x="122183" y="1326275"/>
                        <a:pt x="235386" y="1425327"/>
                        <a:pt x="374316" y="1430473"/>
                      </a:cubicBezTo>
                      <a:lnTo>
                        <a:pt x="402617" y="1431759"/>
                      </a:lnTo>
                      <a:cubicBezTo>
                        <a:pt x="378176" y="1391881"/>
                        <a:pt x="360166" y="1346857"/>
                        <a:pt x="351161" y="1297974"/>
                      </a:cubicBezTo>
                      <a:lnTo>
                        <a:pt x="101601" y="11578"/>
                      </a:lnTo>
                      <a:close/>
                    </a:path>
                  </a:pathLst>
                </a:custGeom>
                <a:solidFill>
                  <a:srgbClr val="C7FAFF"/>
                </a:solidFill>
                <a:ln w="12843"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9" name="任意多边形: 形状 58"/>
                <p:cNvSpPr/>
                <p:nvPr>
                  <p:custDataLst>
                    <p:tags r:id="rId33"/>
                  </p:custDataLst>
                </p:nvPr>
              </p:nvSpPr>
              <p:spPr>
                <a:xfrm>
                  <a:off x="3629979" y="2749782"/>
                  <a:ext cx="352472" cy="1456200"/>
                </a:xfrm>
                <a:custGeom>
                  <a:gdLst>
                    <a:gd name="connsiteX0" fmla="*/ 285580 w 352472"/>
                    <a:gd name="connsiteY0" fmla="*/ 1299260 h 1456200"/>
                    <a:gd name="connsiteX1" fmla="*/ 38592 w 352472"/>
                    <a:gd name="connsiteY1" fmla="*/ 12864 h 1456200"/>
                    <a:gd name="connsiteX2" fmla="*/ 37305 w 352472"/>
                    <a:gd name="connsiteY2" fmla="*/ 5146 h 1456200"/>
                    <a:gd name="connsiteX3" fmla="*/ 37305 w 352472"/>
                    <a:gd name="connsiteY3" fmla="*/ 5146 h 1456200"/>
                    <a:gd name="connsiteX4" fmla="*/ 36019 w 352472"/>
                    <a:gd name="connsiteY4" fmla="*/ 0 h 1456200"/>
                    <a:gd name="connsiteX5" fmla="*/ 5146 w 352472"/>
                    <a:gd name="connsiteY5" fmla="*/ 19296 h 1456200"/>
                    <a:gd name="connsiteX6" fmla="*/ 0 w 352472"/>
                    <a:gd name="connsiteY6" fmla="*/ 23155 h 1456200"/>
                    <a:gd name="connsiteX7" fmla="*/ 2573 w 352472"/>
                    <a:gd name="connsiteY7" fmla="*/ 34733 h 1456200"/>
                    <a:gd name="connsiteX8" fmla="*/ 249561 w 352472"/>
                    <a:gd name="connsiteY8" fmla="*/ 1321129 h 1456200"/>
                    <a:gd name="connsiteX9" fmla="*/ 301017 w 352472"/>
                    <a:gd name="connsiteY9" fmla="*/ 1454914 h 1456200"/>
                    <a:gd name="connsiteX10" fmla="*/ 352472 w 352472"/>
                    <a:gd name="connsiteY10" fmla="*/ 1456201 h 1456200"/>
                    <a:gd name="connsiteX11" fmla="*/ 285580 w 352472"/>
                    <a:gd name="connsiteY11" fmla="*/ 1299260 h 145620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472" h="1456200">
                      <a:moveTo>
                        <a:pt x="285580" y="1299260"/>
                      </a:moveTo>
                      <a:lnTo>
                        <a:pt x="38592" y="12864"/>
                      </a:lnTo>
                      <a:cubicBezTo>
                        <a:pt x="38592" y="11578"/>
                        <a:pt x="37305" y="9005"/>
                        <a:pt x="37305" y="5146"/>
                      </a:cubicBezTo>
                      <a:cubicBezTo>
                        <a:pt x="37305" y="5146"/>
                        <a:pt x="37305" y="5146"/>
                        <a:pt x="37305" y="5146"/>
                      </a:cubicBezTo>
                      <a:cubicBezTo>
                        <a:pt x="37305" y="3859"/>
                        <a:pt x="36019" y="1286"/>
                        <a:pt x="36019" y="0"/>
                      </a:cubicBezTo>
                      <a:cubicBezTo>
                        <a:pt x="25728" y="6432"/>
                        <a:pt x="15437" y="12864"/>
                        <a:pt x="5146" y="19296"/>
                      </a:cubicBezTo>
                      <a:cubicBezTo>
                        <a:pt x="3859" y="20582"/>
                        <a:pt x="1286" y="21869"/>
                        <a:pt x="0" y="23155"/>
                      </a:cubicBezTo>
                      <a:cubicBezTo>
                        <a:pt x="1286" y="27014"/>
                        <a:pt x="1286" y="30874"/>
                        <a:pt x="2573" y="34733"/>
                      </a:cubicBezTo>
                      <a:lnTo>
                        <a:pt x="249561" y="1321129"/>
                      </a:lnTo>
                      <a:cubicBezTo>
                        <a:pt x="258565" y="1370012"/>
                        <a:pt x="276575" y="1415036"/>
                        <a:pt x="301017" y="1454914"/>
                      </a:cubicBezTo>
                      <a:lnTo>
                        <a:pt x="352472" y="1456201"/>
                      </a:lnTo>
                      <a:cubicBezTo>
                        <a:pt x="320312" y="1411177"/>
                        <a:pt x="297157" y="1358435"/>
                        <a:pt x="285580" y="1299260"/>
                      </a:cubicBezTo>
                      <a:close/>
                    </a:path>
                  </a:pathLst>
                </a:custGeom>
                <a:solidFill>
                  <a:srgbClr val="82D8E0"/>
                </a:solidFill>
                <a:ln w="12843"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60" name="图形 44"/>
              <p:cNvGrpSpPr/>
              <p:nvPr>
                <p:custDataLst>
                  <p:tags r:id="rId34"/>
                </p:custDataLst>
              </p:nvPr>
            </p:nvGrpSpPr>
            <p:grpSpPr>
              <a:xfrm>
                <a:off x="3716168" y="2563255"/>
                <a:ext cx="4766274" cy="1642662"/>
                <a:chOff x="3716168" y="2563255"/>
                <a:chExt cx="4766274" cy="1642662"/>
              </a:xfrm>
            </p:grpSpPr>
            <p:sp>
              <p:nvSpPr>
                <p:cNvPr id="61" name="任意多边形: 形状 60"/>
                <p:cNvSpPr/>
                <p:nvPr>
                  <p:custDataLst>
                    <p:tags r:id="rId35"/>
                  </p:custDataLst>
                </p:nvPr>
              </p:nvSpPr>
              <p:spPr>
                <a:xfrm>
                  <a:off x="3716168" y="2579641"/>
                  <a:ext cx="4766274" cy="1626276"/>
                </a:xfrm>
                <a:custGeom>
                  <a:gdLst>
                    <a:gd name="connsiteX0" fmla="*/ 72038 w 4766095"/>
                    <a:gd name="connsiteY0" fmla="*/ 133785 h 1767744"/>
                    <a:gd name="connsiteX1" fmla="*/ 0 w 4766095"/>
                    <a:gd name="connsiteY1" fmla="*/ 146649 h 1767744"/>
                    <a:gd name="connsiteX2" fmla="*/ 3859 w 4766095"/>
                    <a:gd name="connsiteY2" fmla="*/ 171091 h 1767744"/>
                    <a:gd name="connsiteX3" fmla="*/ 252134 w 4766095"/>
                    <a:gd name="connsiteY3" fmla="*/ 1458773 h 1767744"/>
                    <a:gd name="connsiteX4" fmla="*/ 338322 w 4766095"/>
                    <a:gd name="connsiteY4" fmla="*/ 1628578 h 1767744"/>
                    <a:gd name="connsiteX5" fmla="*/ 2037650 w 4766095"/>
                    <a:gd name="connsiteY5" fmla="*/ 1687752 h 1767744"/>
                    <a:gd name="connsiteX6" fmla="*/ 2813347 w 4766095"/>
                    <a:gd name="connsiteY6" fmla="*/ 1714766 h 1767744"/>
                    <a:gd name="connsiteX7" fmla="*/ 4324862 w 4766095"/>
                    <a:gd name="connsiteY7" fmla="*/ 1767508 h 1767744"/>
                    <a:gd name="connsiteX8" fmla="*/ 4561559 w 4766095"/>
                    <a:gd name="connsiteY8" fmla="*/ 1659451 h 1767744"/>
                    <a:gd name="connsiteX9" fmla="*/ 4589859 w 4766095"/>
                    <a:gd name="connsiteY9" fmla="*/ 1611855 h 1767744"/>
                    <a:gd name="connsiteX10" fmla="*/ 4611728 w 4766095"/>
                    <a:gd name="connsiteY10" fmla="*/ 1535957 h 1767744"/>
                    <a:gd name="connsiteX11" fmla="*/ 4764809 w 4766095"/>
                    <a:gd name="connsiteY11" fmla="*/ 144076 h 1767744"/>
                    <a:gd name="connsiteX12" fmla="*/ 4766096 w 4766095"/>
                    <a:gd name="connsiteY12" fmla="*/ 126067 h 1767744"/>
                    <a:gd name="connsiteX13" fmla="*/ 2201023 w 4766095"/>
                    <a:gd name="connsiteY13" fmla="*/ 0 h 1767744"/>
                    <a:gd name="connsiteX14" fmla="*/ 72038 w 4766095"/>
                    <a:gd name="connsiteY14" fmla="*/ 133785 h 176774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766095" h="1767744">
                      <a:moveTo>
                        <a:pt x="72038" y="133785"/>
                      </a:moveTo>
                      <a:cubicBezTo>
                        <a:pt x="46310" y="135072"/>
                        <a:pt x="23155" y="140217"/>
                        <a:pt x="0" y="146649"/>
                      </a:cubicBezTo>
                      <a:cubicBezTo>
                        <a:pt x="1286" y="154368"/>
                        <a:pt x="2573" y="162086"/>
                        <a:pt x="3859" y="171091"/>
                      </a:cubicBezTo>
                      <a:lnTo>
                        <a:pt x="252134" y="1458773"/>
                      </a:lnTo>
                      <a:cubicBezTo>
                        <a:pt x="264997" y="1524380"/>
                        <a:pt x="295871" y="1583554"/>
                        <a:pt x="338322" y="1628578"/>
                      </a:cubicBezTo>
                      <a:lnTo>
                        <a:pt x="2037650" y="1687752"/>
                      </a:lnTo>
                      <a:lnTo>
                        <a:pt x="2813347" y="1714766"/>
                      </a:lnTo>
                      <a:lnTo>
                        <a:pt x="4324862" y="1767508"/>
                      </a:lnTo>
                      <a:cubicBezTo>
                        <a:pt x="4421342" y="1771368"/>
                        <a:pt x="4508816" y="1727630"/>
                        <a:pt x="4561559" y="1659451"/>
                      </a:cubicBezTo>
                      <a:cubicBezTo>
                        <a:pt x="4573136" y="1645301"/>
                        <a:pt x="4582141" y="1628578"/>
                        <a:pt x="4589859" y="1611855"/>
                      </a:cubicBezTo>
                      <a:cubicBezTo>
                        <a:pt x="4601437" y="1588699"/>
                        <a:pt x="4607869" y="1562971"/>
                        <a:pt x="4611728" y="1535957"/>
                      </a:cubicBezTo>
                      <a:lnTo>
                        <a:pt x="4764809" y="144076"/>
                      </a:lnTo>
                      <a:cubicBezTo>
                        <a:pt x="4766096" y="137644"/>
                        <a:pt x="4766096" y="132499"/>
                        <a:pt x="4766096" y="126067"/>
                      </a:cubicBezTo>
                      <a:lnTo>
                        <a:pt x="2201023" y="0"/>
                      </a:lnTo>
                      <a:lnTo>
                        <a:pt x="72038" y="133785"/>
                      </a:lnTo>
                      <a:close/>
                    </a:path>
                  </a:pathLst>
                </a:custGeom>
                <a:solidFill>
                  <a:srgbClr val="C7FAFF"/>
                </a:solidFill>
                <a:ln w="12843"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2" name="任意多边形: 形状 61"/>
                <p:cNvSpPr/>
                <p:nvPr>
                  <p:custDataLst>
                    <p:tags r:id="rId36"/>
                  </p:custDataLst>
                </p:nvPr>
              </p:nvSpPr>
              <p:spPr>
                <a:xfrm>
                  <a:off x="5917191" y="2563255"/>
                  <a:ext cx="2565072" cy="162085"/>
                </a:xfrm>
                <a:custGeom>
                  <a:gdLst>
                    <a:gd name="connsiteX0" fmla="*/ 2457016 w 2565072"/>
                    <a:gd name="connsiteY0" fmla="*/ 96480 h 162085"/>
                    <a:gd name="connsiteX1" fmla="*/ 307448 w 2565072"/>
                    <a:gd name="connsiteY1" fmla="*/ 0 h 162085"/>
                    <a:gd name="connsiteX2" fmla="*/ 0 w 2565072"/>
                    <a:gd name="connsiteY2" fmla="*/ 19296 h 162085"/>
                    <a:gd name="connsiteX3" fmla="*/ 2449297 w 2565072"/>
                    <a:gd name="connsiteY3" fmla="*/ 138931 h 162085"/>
                    <a:gd name="connsiteX4" fmla="*/ 2563786 w 2565072"/>
                    <a:gd name="connsiteY4" fmla="*/ 162086 h 162085"/>
                    <a:gd name="connsiteX5" fmla="*/ 2565073 w 2565072"/>
                    <a:gd name="connsiteY5" fmla="*/ 127353 h 162085"/>
                    <a:gd name="connsiteX6" fmla="*/ 2457016 w 2565072"/>
                    <a:gd name="connsiteY6" fmla="*/ 96480 h 16208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5072" h="162085">
                      <a:moveTo>
                        <a:pt x="2457016" y="96480"/>
                      </a:moveTo>
                      <a:lnTo>
                        <a:pt x="307448" y="0"/>
                      </a:lnTo>
                      <a:lnTo>
                        <a:pt x="0" y="19296"/>
                      </a:lnTo>
                      <a:lnTo>
                        <a:pt x="2449297" y="138931"/>
                      </a:lnTo>
                      <a:cubicBezTo>
                        <a:pt x="2518762" y="144076"/>
                        <a:pt x="2563786" y="162086"/>
                        <a:pt x="2563786" y="162086"/>
                      </a:cubicBezTo>
                      <a:cubicBezTo>
                        <a:pt x="2563786" y="156940"/>
                        <a:pt x="2565073" y="132499"/>
                        <a:pt x="2565073" y="127353"/>
                      </a:cubicBezTo>
                      <a:cubicBezTo>
                        <a:pt x="2532913" y="109344"/>
                        <a:pt x="2495607" y="97766"/>
                        <a:pt x="2457016" y="96480"/>
                      </a:cubicBezTo>
                      <a:close/>
                    </a:path>
                  </a:pathLst>
                </a:custGeom>
                <a:solidFill>
                  <a:srgbClr val="82D8E0"/>
                </a:solidFill>
                <a:ln w="12843"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sp>
          <p:nvSpPr>
            <p:cNvPr id="2" name="文本框 1"/>
            <p:cNvSpPr txBox="1"/>
            <p:nvPr>
              <p:custDataLst>
                <p:tags r:id="rId37"/>
              </p:custDataLst>
            </p:nvPr>
          </p:nvSpPr>
          <p:spPr>
            <a:xfrm>
              <a:off x="6549" y="3812"/>
              <a:ext cx="7594" cy="3403"/>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spcAft>
                  <a:spcPct val="0"/>
                </a:spcAft>
              </a:pPr>
              <a:r>
                <a:rPr lang="zh-CN" altLang="en-US" sz="3600" spc="200">
                  <a:solidFill>
                    <a:schemeClr val="tx1"/>
                  </a:solidFill>
                  <a:uFillTx/>
                  <a:latin typeface="言念君子温其如玉" charset="-122"/>
                  <a:ea typeface="言念君子温其如玉" charset="-122"/>
                </a:rPr>
                <a:t>思考</a:t>
              </a:r>
              <a:r>
                <a:rPr lang="zh-CN" altLang="en-US" sz="3600">
                  <a:latin typeface="Arial" panose="020b0604020202020204" pitchFamily="34" charset="0"/>
                  <a:cs typeface="Arial" panose="020b0604020202020204" pitchFamily="34" charset="0"/>
                  <a:sym typeface="+mn-ea"/>
                </a:rPr>
                <a:t>∙</a:t>
              </a:r>
              <a:r>
                <a:rPr lang="zh-CN" altLang="en-US" sz="3600" spc="200">
                  <a:solidFill>
                    <a:schemeClr val="tx1"/>
                  </a:solidFill>
                  <a:uFillTx/>
                  <a:latin typeface="言念君子温其如玉" charset="-122"/>
                  <a:ea typeface="言念君子温其如玉" charset="-122"/>
                </a:rPr>
                <a:t>讨论</a:t>
              </a:r>
              <a:endParaRPr lang="zh-CN" altLang="en-US" sz="3600" spc="200">
                <a:solidFill>
                  <a:schemeClr val="tx1"/>
                </a:solidFill>
                <a:uFillTx/>
                <a:latin typeface="言念君子温其如玉" charset="-122"/>
                <a:ea typeface="言念君子温其如玉" charset="-122"/>
              </a:endParaRPr>
            </a:p>
          </p:txBody>
        </p:sp>
      </p:grpSp>
    </p:spTree>
    <p:custDataLst>
      <p:tags r:id="rId38"/>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6" presetClass="entr" presetSubtype="21" fill="hold" grpId="2"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6" presetClass="entr" presetSubtype="21" fill="hold" grpId="1"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par>
                                <p:cTn id="18" presetID="16" presetClass="entr" presetSubtype="21"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barn(inVertical)">
                                      <p:cBhvr>
                                        <p:cTn id="20" dur="500"/>
                                        <p:tgtEl>
                                          <p:spTgt spid="16"/>
                                        </p:tgtEl>
                                      </p:cBhvr>
                                    </p:animEffect>
                                  </p:childTnLst>
                                </p:cTn>
                              </p:par>
                              <p:par>
                                <p:cTn id="21" presetID="16" presetClass="entr" presetSubtype="21"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arn(inVertical)">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1"/>
      <p:bldP spid="9" grpId="2"/>
    </p:bldLst>
  </p:timing>
</p:sld>
</file>

<file path=ppt/slides/slide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5" name="文本框 4"/>
          <p:cNvSpPr txBox="1"/>
          <p:nvPr>
            <p:custDataLst>
              <p:tags r:id="rId3"/>
            </p:custDataLst>
          </p:nvPr>
        </p:nvSpPr>
        <p:spPr>
          <a:xfrm>
            <a:off x="0" y="404495"/>
            <a:ext cx="11069955" cy="737235"/>
          </a:xfrm>
          <a:prstGeom prst="rect">
            <a:avLst/>
          </a:prstGeom>
          <a:noFill/>
        </p:spPr>
        <p:txBody>
          <a:bodyPr wrap="square" rtlCol="0">
            <a:spAutoFit/>
          </a:bodyPr>
          <a:lstStyle/>
          <a:p>
            <a:pPr indent="609600" fontAlgn="auto">
              <a:lnSpc>
                <a:spcPct val="150000"/>
              </a:lnSpc>
            </a:pPr>
            <a:r>
              <a:rPr lang="en-US" altLang="zh-CN" sz="2800" b="1">
                <a:latin typeface="言念君子温其如玉" charset="-122"/>
                <a:ea typeface="言念君子温其如玉" charset="-122"/>
                <a:cs typeface="言念君子温其如玉" charset="-122"/>
                <a:sym typeface="+mn-ea"/>
              </a:rPr>
              <a:t>1.</a:t>
            </a:r>
            <a:r>
              <a:rPr lang="zh-CN" altLang="en-US" sz="2800" b="1">
                <a:latin typeface="言念君子温其如玉" charset="-122"/>
                <a:ea typeface="言念君子温其如玉" charset="-122"/>
                <a:cs typeface="言念君子温其如玉" charset="-122"/>
                <a:sym typeface="+mn-ea"/>
              </a:rPr>
              <a:t>红树林的消失对沿海陆地有哪些影响？又将影响那些生物的生存？</a:t>
            </a:r>
            <a:endParaRPr lang="zh-CN" altLang="en-US" sz="2800" b="1">
              <a:latin typeface="言念君子温其如玉" charset="-122"/>
              <a:ea typeface="言念君子温其如玉" charset="-122"/>
              <a:cs typeface="言念君子温其如玉" charset="-122"/>
              <a:sym typeface="+mn-ea"/>
            </a:endParaRPr>
          </a:p>
        </p:txBody>
      </p:sp>
      <p:sp>
        <p:nvSpPr>
          <p:cNvPr id="4" name="文本框 3"/>
          <p:cNvSpPr txBox="1"/>
          <p:nvPr>
            <p:custDataLst>
              <p:tags r:id="rId4"/>
            </p:custDataLst>
          </p:nvPr>
        </p:nvSpPr>
        <p:spPr>
          <a:xfrm>
            <a:off x="90170" y="1054100"/>
            <a:ext cx="11471275" cy="953135"/>
          </a:xfrm>
          <a:prstGeom prst="rect">
            <a:avLst/>
          </a:prstGeom>
          <a:noFill/>
        </p:spPr>
        <p:txBody>
          <a:bodyPr wrap="square" rtlCol="0" anchor="t">
            <a:spAutoFit/>
          </a:bodyPr>
          <a:lstStyle/>
          <a:p>
            <a:pPr>
              <a:lnSpc>
                <a:spcPct val="100000"/>
              </a:lnSpc>
              <a:spcBef>
                <a:spcPct val="0"/>
              </a:spcBef>
              <a:spcAft>
                <a:spcPct val="0"/>
              </a:spcAft>
            </a:pPr>
            <a:r>
              <a:rPr lang="en-US" altLang="zh-CN" sz="2800" b="1">
                <a:solidFill>
                  <a:srgbClr val="FF0000"/>
                </a:solidFill>
                <a:latin typeface="言念君子温其如玉" charset="-122"/>
                <a:ea typeface="言念君子温其如玉" charset="-122"/>
                <a:cs typeface="言念君子温其如玉" charset="-122"/>
                <a:sym typeface="+mn-ea"/>
              </a:rPr>
              <a:t>       </a:t>
            </a:r>
            <a:r>
              <a:rPr lang="zh-CN" altLang="en-US" sz="2800" b="1">
                <a:solidFill>
                  <a:srgbClr val="FF0000"/>
                </a:solidFill>
                <a:latin typeface="言念君子温其如玉" charset="-122"/>
                <a:ea typeface="言念君子温其如玉" charset="-122"/>
                <a:cs typeface="言念君子温其如玉" charset="-122"/>
                <a:sym typeface="+mn-ea"/>
              </a:rPr>
              <a:t>红树林是海岸的天然防护林，红树林消失将会直接影响沿海陆地的生态系统，这对沿海地区人们的生活和生产都有很大的影响。</a:t>
            </a:r>
            <a:endParaRPr lang="zh-CN" altLang="en-US" sz="2800" b="1">
              <a:solidFill>
                <a:srgbClr val="FF0000"/>
              </a:solidFill>
              <a:latin typeface="言念君子温其如玉" charset="-122"/>
              <a:ea typeface="言念君子温其如玉" charset="-122"/>
              <a:cs typeface="言念君子温其如玉" charset="-122"/>
              <a:sym typeface="+mn-ea"/>
            </a:endParaRPr>
          </a:p>
        </p:txBody>
      </p:sp>
      <p:sp>
        <p:nvSpPr>
          <p:cNvPr id="6" name="文本框 5"/>
          <p:cNvSpPr txBox="1"/>
          <p:nvPr>
            <p:custDataLst>
              <p:tags r:id="rId5"/>
            </p:custDataLst>
          </p:nvPr>
        </p:nvSpPr>
        <p:spPr>
          <a:xfrm>
            <a:off x="90170" y="2943225"/>
            <a:ext cx="11069955" cy="737235"/>
          </a:xfrm>
          <a:prstGeom prst="rect">
            <a:avLst/>
          </a:prstGeom>
          <a:noFill/>
        </p:spPr>
        <p:txBody>
          <a:bodyPr wrap="none" rtlCol="0" anchor="t">
            <a:spAutoFit/>
          </a:bodyPr>
          <a:lstStyle/>
          <a:p>
            <a:pPr indent="609600" fontAlgn="auto">
              <a:lnSpc>
                <a:spcPct val="150000"/>
              </a:lnSpc>
            </a:pPr>
            <a:r>
              <a:rPr lang="en-US" altLang="zh-CN" sz="2800" b="1">
                <a:latin typeface="言念君子温其如玉" charset="-122"/>
                <a:ea typeface="言念君子温其如玉" charset="-122"/>
                <a:cs typeface="言念君子温其如玉" charset="-122"/>
                <a:sym typeface="+mn-ea"/>
              </a:rPr>
              <a:t>2.</a:t>
            </a:r>
            <a:r>
              <a:rPr lang="zh-CN" altLang="en-US" sz="2800" b="1">
                <a:latin typeface="言念君子温其如玉" charset="-122"/>
                <a:ea typeface="言念君子温其如玉" charset="-122"/>
                <a:cs typeface="言念君子温其如玉" charset="-122"/>
                <a:sym typeface="+mn-ea"/>
              </a:rPr>
              <a:t>栽培作物野生种的基因库对育种工作者来说，有哪些利用价值？</a:t>
            </a:r>
            <a:endParaRPr lang="zh-CN" altLang="en-US" sz="2800" b="1">
              <a:latin typeface="言念君子温其如玉" charset="-122"/>
              <a:ea typeface="言念君子温其如玉" charset="-122"/>
              <a:cs typeface="言念君子温其如玉" charset="-122"/>
            </a:endParaRPr>
          </a:p>
        </p:txBody>
      </p:sp>
      <p:sp>
        <p:nvSpPr>
          <p:cNvPr id="14" name="文本框 13"/>
          <p:cNvSpPr txBox="1"/>
          <p:nvPr>
            <p:custDataLst>
              <p:tags r:id="rId6"/>
            </p:custDataLst>
          </p:nvPr>
        </p:nvSpPr>
        <p:spPr>
          <a:xfrm>
            <a:off x="306705" y="3680460"/>
            <a:ext cx="11407775" cy="1383665"/>
          </a:xfrm>
          <a:prstGeom prst="rect">
            <a:avLst/>
          </a:prstGeom>
          <a:noFill/>
        </p:spPr>
        <p:txBody>
          <a:bodyPr wrap="square" rtlCol="0">
            <a:spAutoFit/>
          </a:bodyPr>
          <a:lstStyle/>
          <a:p>
            <a:pPr indent="0">
              <a:lnSpc>
                <a:spcPct val="100000"/>
              </a:lnSpc>
              <a:spcBef>
                <a:spcPct val="0"/>
              </a:spcBef>
              <a:spcAft>
                <a:spcPct val="0"/>
              </a:spcAft>
              <a:buFont typeface="+mj-ea"/>
              <a:buNone/>
            </a:pPr>
            <a:r>
              <a:rPr lang="en-US" altLang="zh-CN" sz="2800" b="1">
                <a:solidFill>
                  <a:srgbClr val="FF0000"/>
                </a:solidFill>
                <a:latin typeface="言念君子温其如玉" charset="-122"/>
                <a:ea typeface="言念君子温其如玉" charset="-122"/>
                <a:cs typeface="言念君子温其如玉" charset="-122"/>
                <a:sym typeface="+mn-ea"/>
              </a:rPr>
              <a:t>       </a:t>
            </a:r>
            <a:r>
              <a:rPr lang="zh-CN" altLang="en-US" sz="2800" b="1">
                <a:solidFill>
                  <a:srgbClr val="FF0000"/>
                </a:solidFill>
                <a:latin typeface="言念君子温其如玉" charset="-122"/>
                <a:ea typeface="言念君子温其如玉" charset="-122"/>
                <a:cs typeface="言念君子温其如玉" charset="-122"/>
                <a:sym typeface="+mn-ea"/>
              </a:rPr>
              <a:t>育种工作者</a:t>
            </a:r>
            <a:r>
              <a:rPr lang="zh-CN" altLang="en-US" sz="2800" b="1">
                <a:solidFill>
                  <a:srgbClr val="FF0000"/>
                </a:solidFill>
                <a:latin typeface="言念君子温其如玉" charset="-122"/>
                <a:ea typeface="言念君子温其如玉" charset="-122"/>
                <a:cs typeface="言念君子温其如玉" charset="-122"/>
              </a:rPr>
              <a:t>可以利用基因工程等现代生物技术，将野生种中人类所需求的某些优良基因导入相应的栽培品种并使之表达，从而获得具有这些优良性状的栽培品种。</a:t>
            </a:r>
            <a:endParaRPr lang="zh-CN" altLang="en-US" sz="2800" b="1">
              <a:solidFill>
                <a:srgbClr val="FF0000"/>
              </a:solidFill>
              <a:latin typeface="言念君子温其如玉" charset="-122"/>
              <a:ea typeface="言念君子温其如玉" charset="-122"/>
              <a:cs typeface="言念君子温其如玉" charset="-122"/>
            </a:endParaRPr>
          </a:p>
        </p:txBody>
      </p:sp>
      <p:sp>
        <p:nvSpPr>
          <p:cNvPr id="7" name="文本框 6"/>
          <p:cNvSpPr txBox="1"/>
          <p:nvPr>
            <p:custDataLst>
              <p:tags r:id="rId7"/>
            </p:custDataLst>
          </p:nvPr>
        </p:nvSpPr>
        <p:spPr>
          <a:xfrm>
            <a:off x="0" y="2105660"/>
            <a:ext cx="11916410" cy="953135"/>
          </a:xfrm>
          <a:prstGeom prst="rect">
            <a:avLst/>
          </a:prstGeom>
          <a:noFill/>
        </p:spPr>
        <p:txBody>
          <a:bodyPr wrap="square" rtlCol="0" anchor="t">
            <a:spAutoFit/>
          </a:bodyPr>
          <a:lstStyle/>
          <a:p>
            <a:pPr>
              <a:lnSpc>
                <a:spcPct val="100000"/>
              </a:lnSpc>
              <a:spcBef>
                <a:spcPct val="0"/>
              </a:spcBef>
              <a:spcAft>
                <a:spcPct val="0"/>
              </a:spcAft>
            </a:pPr>
            <a:r>
              <a:rPr lang="en-US" altLang="zh-CN" sz="2800" b="1">
                <a:solidFill>
                  <a:srgbClr val="FF0000"/>
                </a:solidFill>
                <a:latin typeface="言念君子温其如玉" charset="-122"/>
                <a:ea typeface="言念君子温其如玉" charset="-122"/>
                <a:cs typeface="言念君子温其如玉" charset="-122"/>
                <a:sym typeface="+mn-ea"/>
              </a:rPr>
              <a:t>       </a:t>
            </a:r>
            <a:r>
              <a:rPr lang="zh-CN" altLang="en-US" sz="2800" b="1">
                <a:solidFill>
                  <a:srgbClr val="FF0000"/>
                </a:solidFill>
                <a:latin typeface="言念君子温其如玉" charset="-122"/>
                <a:ea typeface="言念君子温其如玉" charset="-122"/>
                <a:cs typeface="言念君子温其如玉" charset="-122"/>
                <a:sym typeface="+mn-ea"/>
              </a:rPr>
              <a:t>红树林消失会使潮间带多种水鸟因生态环境的改变而无法存活和繁衍。还会影响周围生态环境，从而影响更多生物生存。</a:t>
            </a:r>
            <a:endParaRPr lang="zh-CN" altLang="en-US" sz="2800" b="1">
              <a:solidFill>
                <a:srgbClr val="FF0000"/>
              </a:solidFill>
              <a:latin typeface="言念君子温其如玉" charset="-122"/>
              <a:ea typeface="言念君子温其如玉" charset="-122"/>
              <a:cs typeface="言念君子温其如玉" charset="-122"/>
              <a:sym typeface="+mn-ea"/>
            </a:endParaRPr>
          </a:p>
        </p:txBody>
      </p:sp>
      <p:sp>
        <p:nvSpPr>
          <p:cNvPr id="9" name="文本框 8"/>
          <p:cNvSpPr txBox="1"/>
          <p:nvPr>
            <p:custDataLst>
              <p:tags r:id="rId8"/>
            </p:custDataLst>
          </p:nvPr>
        </p:nvSpPr>
        <p:spPr>
          <a:xfrm>
            <a:off x="203200" y="5064125"/>
            <a:ext cx="11988800" cy="565150"/>
          </a:xfrm>
          <a:prstGeom prst="rect">
            <a:avLst/>
          </a:prstGeom>
          <a:noFill/>
        </p:spPr>
        <p:txBody>
          <a:bodyPr wrap="none" rtlCol="0" anchor="t">
            <a:spAutoFit/>
          </a:bodyPr>
          <a:lstStyle/>
          <a:p>
            <a:pPr>
              <a:lnSpc>
                <a:spcPct val="110000"/>
              </a:lnSpc>
            </a:pPr>
            <a:r>
              <a:rPr lang="en-US" altLang="zh-CN" sz="2800" b="1">
                <a:latin typeface="言念君子温其如玉" charset="-122"/>
                <a:ea typeface="言念君子温其如玉" charset="-122"/>
                <a:cs typeface="言念君子温其如玉" charset="-122"/>
                <a:sym typeface="+mn-ea"/>
              </a:rPr>
              <a:t>3. </a:t>
            </a:r>
            <a:r>
              <a:rPr lang="zh-CN" altLang="en-US" sz="2800" b="1">
                <a:latin typeface="言念君子温其如玉" charset="-122"/>
                <a:ea typeface="言念君子温其如玉" charset="-122"/>
                <a:cs typeface="言念君子温其如玉" charset="-122"/>
                <a:sym typeface="+mn-ea"/>
              </a:rPr>
              <a:t>上述三例说明生物多样性具有哪些价值？你还能举例说出更好的实例吗？</a:t>
            </a:r>
            <a:endParaRPr lang="zh-CN" altLang="en-US" sz="2800">
              <a:latin typeface="言念君子温其如玉" charset="-122"/>
              <a:ea typeface="言念君子温其如玉" charset="-122"/>
              <a:cs typeface="言念君子温其如玉" charset="-122"/>
            </a:endParaRPr>
          </a:p>
        </p:txBody>
      </p:sp>
      <p:sp>
        <p:nvSpPr>
          <p:cNvPr id="10" name="文本框 9"/>
          <p:cNvSpPr txBox="1"/>
          <p:nvPr>
            <p:custDataLst>
              <p:tags r:id="rId9"/>
            </p:custDataLst>
          </p:nvPr>
        </p:nvSpPr>
        <p:spPr>
          <a:xfrm>
            <a:off x="90170" y="5629275"/>
            <a:ext cx="12244705" cy="953135"/>
          </a:xfrm>
          <a:prstGeom prst="rect">
            <a:avLst/>
          </a:prstGeom>
          <a:noFill/>
        </p:spPr>
        <p:txBody>
          <a:bodyPr wrap="square" rtlCol="0" anchor="t">
            <a:spAutoFit/>
          </a:bodyPr>
          <a:lstStyle/>
          <a:p>
            <a:pPr>
              <a:lnSpc>
                <a:spcPct val="100000"/>
              </a:lnSpc>
            </a:pPr>
            <a:r>
              <a:rPr lang="zh-CN" altLang="en-US" sz="2800" b="1">
                <a:latin typeface="言念君子温其如玉" charset="-122"/>
                <a:ea typeface="言念君子温其如玉" charset="-122"/>
                <a:cs typeface="Arial Black" panose="020b0a04020102020204" charset="0"/>
                <a:sym typeface="+mn-ea"/>
              </a:rPr>
              <a:t>直接价值</a:t>
            </a:r>
            <a:r>
              <a:rPr lang="zh-CN" altLang="en-US" sz="2800" b="1">
                <a:solidFill>
                  <a:srgbClr val="FF0000"/>
                </a:solidFill>
                <a:latin typeface="言念君子温其如玉" charset="-122"/>
                <a:ea typeface="言念君子温其如玉" charset="-122"/>
                <a:cs typeface="Arial Black" panose="020b0a04020102020204" charset="0"/>
                <a:sym typeface="+mn-ea"/>
              </a:rPr>
              <a:t>：食用，科学研究等；</a:t>
            </a:r>
            <a:r>
              <a:rPr lang="zh-CN" altLang="en-US" sz="2800" b="1">
                <a:latin typeface="言念君子温其如玉" charset="-122"/>
                <a:ea typeface="言念君子温其如玉" charset="-122"/>
                <a:cs typeface="Arial Black" panose="020b0a04020102020204" charset="0"/>
                <a:sym typeface="+mn-ea"/>
              </a:rPr>
              <a:t>间接价值</a:t>
            </a:r>
            <a:r>
              <a:rPr lang="zh-CN" altLang="en-US" sz="2800" b="1">
                <a:solidFill>
                  <a:srgbClr val="FF0000"/>
                </a:solidFill>
                <a:latin typeface="言念君子温其如玉" charset="-122"/>
                <a:ea typeface="言念君子温其如玉" charset="-122"/>
                <a:cs typeface="Arial Black" panose="020b0a04020102020204" charset="0"/>
                <a:sym typeface="+mn-ea"/>
              </a:rPr>
              <a:t>：红树林对海岸的防护作用；</a:t>
            </a:r>
            <a:r>
              <a:rPr lang="zh-CN" altLang="en-US" sz="2800" b="1">
                <a:latin typeface="言念君子温其如玉" charset="-122"/>
                <a:ea typeface="言念君子温其如玉" charset="-122"/>
                <a:cs typeface="Arial Black" panose="020b0a04020102020204" charset="0"/>
                <a:sym typeface="+mn-ea"/>
              </a:rPr>
              <a:t>潜在价值</a:t>
            </a:r>
            <a:r>
              <a:rPr lang="zh-CN" altLang="en-US" sz="2800" b="1">
                <a:solidFill>
                  <a:srgbClr val="FF0000"/>
                </a:solidFill>
                <a:latin typeface="言念君子温其如玉" charset="-122"/>
                <a:ea typeface="言念君子温其如玉" charset="-122"/>
                <a:cs typeface="Arial Black" panose="020b0a04020102020204" charset="0"/>
                <a:sym typeface="+mn-ea"/>
              </a:rPr>
              <a:t>：红树林、野生稻等生物很可能还有目前人类尚不清楚的重要功能。</a:t>
            </a:r>
            <a:endParaRPr lang="zh-CN" altLang="en-US" sz="2800" b="1">
              <a:solidFill>
                <a:srgbClr val="FF0000"/>
              </a:solidFill>
              <a:latin typeface="言念君子温其如玉" charset="-122"/>
              <a:ea typeface="言念君子温其如玉" charset="-122"/>
              <a:cs typeface="Arial Black" panose="020b0a04020102020204" charset="0"/>
              <a:sym typeface="+mn-ea"/>
            </a:endParaRPr>
          </a:p>
        </p:txBody>
      </p:sp>
    </p:spTree>
    <p:custDataLst>
      <p:tags r:id="rId10"/>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 presetClass="entr" presetSubtype="4" fill="hold" grpId="2"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afterGroup">
                            <p:stCondLst>
                              <p:cond delay="0"/>
                            </p:stCondLst>
                            <p:childTnLst>
                              <p:par>
                                <p:cTn id="17" presetID="2" presetClass="entr" presetSubtype="4" fill="hold" grpId="1"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after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1"/>
      <p:bldP spid="7" grpId="2"/>
      <p:bldP spid="10" grpId="0"/>
    </p:bldLst>
  </p:timing>
</p:sld>
</file>

<file path=ppt/slides/slide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3" name="TextBox 1"/>
          <p:cNvSpPr txBox="1">
            <a:spLocks noChangeArrowheads="1"/>
          </p:cNvSpPr>
          <p:nvPr>
            <p:custDataLst>
              <p:tags r:id="rId3"/>
            </p:custDataLst>
          </p:nvPr>
        </p:nvSpPr>
        <p:spPr bwMode="auto">
          <a:xfrm>
            <a:off x="105410" y="514350"/>
            <a:ext cx="492315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r>
              <a:rPr lang="en-US" altLang="zh-CN" sz="2800" b="1" smtClean="0">
                <a:solidFill>
                  <a:schemeClr val="tx1"/>
                </a:solidFill>
                <a:latin typeface="言念君子温其如玉" charset="-122"/>
                <a:ea typeface="言念君子温其如玉" charset="-122"/>
                <a:cs typeface="言念君子温其如玉" charset="-122"/>
              </a:rPr>
              <a:t>1</a:t>
            </a:r>
            <a:r>
              <a:rPr lang="zh-CN" altLang="en-US" sz="2800" b="1" smtClean="0">
                <a:solidFill>
                  <a:schemeClr val="tx1"/>
                </a:solidFill>
                <a:latin typeface="言念君子温其如玉" charset="-122"/>
                <a:ea typeface="言念君子温其如玉" charset="-122"/>
                <a:cs typeface="言念君子温其如玉" charset="-122"/>
              </a:rPr>
              <a:t>、生物多样性</a:t>
            </a:r>
            <a:r>
              <a:rPr lang="zh-CN" altLang="en-US" sz="2800" b="1">
                <a:solidFill>
                  <a:schemeClr val="tx1"/>
                </a:solidFill>
                <a:latin typeface="言念君子温其如玉" charset="-122"/>
                <a:ea typeface="言念君子温其如玉" charset="-122"/>
                <a:cs typeface="言念君子温其如玉" charset="-122"/>
              </a:rPr>
              <a:t>的直接价值</a:t>
            </a:r>
            <a:endParaRPr lang="zh-CN" altLang="en-US" sz="2800" b="1">
              <a:solidFill>
                <a:schemeClr val="tx1"/>
              </a:solidFill>
              <a:latin typeface="言念君子温其如玉" charset="-122"/>
              <a:ea typeface="言念君子温其如玉" charset="-122"/>
              <a:cs typeface="言念君子温其如玉" charset="-122"/>
            </a:endParaRPr>
          </a:p>
        </p:txBody>
      </p:sp>
      <p:sp>
        <p:nvSpPr>
          <p:cNvPr id="4" name="矩形 3"/>
          <p:cNvSpPr/>
          <p:nvPr>
            <p:custDataLst>
              <p:tags r:id="rId4"/>
            </p:custDataLst>
          </p:nvPr>
        </p:nvSpPr>
        <p:spPr>
          <a:xfrm>
            <a:off x="518651" y="859958"/>
            <a:ext cx="2809240" cy="511810"/>
          </a:xfrm>
          <a:prstGeom prst="rect">
            <a:avLst/>
          </a:prstGeom>
        </p:spPr>
        <p:txBody>
          <a:bodyPr wrap="none">
            <a:spAutoFit/>
          </a:bodyPr>
          <a:lstStyle/>
          <a:p>
            <a:pPr algn="ctr">
              <a:lnSpc>
                <a:spcPct val="114000"/>
              </a:lnSpc>
              <a:spcBef>
                <a:spcPct val="0"/>
              </a:spcBef>
            </a:pPr>
            <a:r>
              <a:rPr lang="en-US" altLang="zh-CN" sz="2400" b="1" smtClean="0">
                <a:solidFill>
                  <a:srgbClr val="FF0000"/>
                </a:solidFill>
                <a:latin typeface="言念君子温其如玉" charset="-122"/>
                <a:ea typeface="言念君子温其如玉" charset="-122"/>
                <a:cs typeface="言念君子温其如玉" charset="-122"/>
              </a:rPr>
              <a:t>1</a:t>
            </a:r>
            <a:r>
              <a:rPr lang="zh-CN" altLang="en-US" sz="2400" b="1" smtClean="0">
                <a:solidFill>
                  <a:srgbClr val="FF0000"/>
                </a:solidFill>
                <a:latin typeface="言念君子温其如玉" charset="-122"/>
                <a:ea typeface="言念君子温其如玉" charset="-122"/>
                <a:cs typeface="言念君子温其如玉" charset="-122"/>
              </a:rPr>
              <a:t>）实用意义的价值</a:t>
            </a:r>
            <a:endParaRPr lang="zh-CN" altLang="en-US" sz="2400" b="1" smtClean="0">
              <a:solidFill>
                <a:srgbClr val="FF0000"/>
              </a:solidFill>
              <a:latin typeface="言念君子温其如玉" charset="-122"/>
              <a:ea typeface="言念君子温其如玉" charset="-122"/>
              <a:cs typeface="言念君子温其如玉" charset="-122"/>
            </a:endParaRPr>
          </a:p>
        </p:txBody>
      </p:sp>
      <p:pic>
        <p:nvPicPr>
          <p:cNvPr id="5" name="图片 4"/>
          <p:cNvPicPr>
            <a:picLocks noChangeAspect="1"/>
          </p:cNvPicPr>
          <p:nvPr>
            <p:custDataLst>
              <p:tags r:id="rId6"/>
            </p:custDataLst>
          </p:nvPr>
        </p:nvPicPr>
        <p:blipFill>
          <a:blip r:embed="rId5">
            <a:lum bright="-12000" contrast="36000"/>
          </a:blip>
          <a:srcRect r="3356"/>
          <a:stretch>
            <a:fillRect/>
          </a:stretch>
        </p:blipFill>
        <p:spPr>
          <a:xfrm>
            <a:off x="262890" y="1207135"/>
            <a:ext cx="3483610" cy="1939925"/>
          </a:xfrm>
          <a:prstGeom prst="rect">
            <a:avLst/>
          </a:prstGeom>
          <a:ln>
            <a:noFill/>
          </a:ln>
          <a:effectLst>
            <a:softEdge rad="112500"/>
          </a:effectLst>
        </p:spPr>
      </p:pic>
      <p:pic>
        <p:nvPicPr>
          <p:cNvPr id="6" name="图片 5"/>
          <p:cNvPicPr>
            <a:picLocks noChangeAspect="1"/>
          </p:cNvPicPr>
          <p:nvPr>
            <p:custDataLst>
              <p:tags r:id="rId8"/>
            </p:custDataLst>
          </p:nvPr>
        </p:nvPicPr>
        <p:blipFill>
          <a:blip r:embed="rId7">
            <a:lum bright="-12000" contrast="42000"/>
          </a:blip>
          <a:srcRect b="16431"/>
          <a:stretch>
            <a:fillRect/>
          </a:stretch>
        </p:blipFill>
        <p:spPr>
          <a:xfrm>
            <a:off x="3746500" y="1140460"/>
            <a:ext cx="2926715" cy="1972310"/>
          </a:xfrm>
          <a:prstGeom prst="rect">
            <a:avLst/>
          </a:prstGeom>
          <a:ln>
            <a:noFill/>
          </a:ln>
          <a:effectLst>
            <a:softEdge rad="112500"/>
          </a:effectLst>
        </p:spPr>
      </p:pic>
      <p:pic>
        <p:nvPicPr>
          <p:cNvPr id="7" name="图片 6"/>
          <p:cNvPicPr>
            <a:picLocks noChangeAspect="1"/>
          </p:cNvPicPr>
          <p:nvPr>
            <p:custDataLst>
              <p:tags r:id="rId10"/>
            </p:custDataLst>
          </p:nvPr>
        </p:nvPicPr>
        <p:blipFill>
          <a:blip r:embed="rId9">
            <a:lum bright="-18000" contrast="54000"/>
          </a:blip>
          <a:stretch>
            <a:fillRect/>
          </a:stretch>
        </p:blipFill>
        <p:spPr>
          <a:xfrm>
            <a:off x="6487625" y="1371600"/>
            <a:ext cx="3297090" cy="1827530"/>
          </a:xfrm>
          <a:prstGeom prst="rect">
            <a:avLst/>
          </a:prstGeom>
          <a:ln>
            <a:noFill/>
          </a:ln>
          <a:effectLst>
            <a:softEdge rad="112500"/>
          </a:effectLst>
        </p:spPr>
      </p:pic>
      <p:sp>
        <p:nvSpPr>
          <p:cNvPr id="8" name="矩形 7"/>
          <p:cNvSpPr/>
          <p:nvPr>
            <p:custDataLst>
              <p:tags r:id="rId11"/>
            </p:custDataLst>
          </p:nvPr>
        </p:nvSpPr>
        <p:spPr>
          <a:xfrm>
            <a:off x="1392351" y="3104718"/>
            <a:ext cx="795020" cy="460375"/>
          </a:xfrm>
          <a:prstGeom prst="rect">
            <a:avLst/>
          </a:prstGeom>
        </p:spPr>
        <p:txBody>
          <a:bodyPr wrap="none">
            <a:spAutoFit/>
          </a:bodyPr>
          <a:lstStyle/>
          <a:p>
            <a:pPr lvl="0" algn="ctr">
              <a:buClrTx/>
              <a:buSzTx/>
              <a:buFontTx/>
            </a:pPr>
            <a:r>
              <a:rPr lang="zh-CN" altLang="en-US" sz="2400" b="1" smtClean="0">
                <a:solidFill>
                  <a:schemeClr val="accent5">
                    <a:lumMod val="75000"/>
                  </a:schemeClr>
                </a:solidFill>
                <a:latin typeface="言念君子温其如玉" charset="-122"/>
                <a:ea typeface="言念君子温其如玉" charset="-122"/>
                <a:cs typeface="Times New Roman" panose="02020603050405020304" pitchFamily="18" charset="0"/>
                <a:sym typeface="+mn-ea"/>
              </a:rPr>
              <a:t>食用</a:t>
            </a:r>
            <a:endParaRPr lang="zh-CN" altLang="en-US" sz="2400" b="1" smtClean="0">
              <a:solidFill>
                <a:schemeClr val="accent5">
                  <a:lumMod val="75000"/>
                </a:schemeClr>
              </a:solidFill>
              <a:latin typeface="言念君子温其如玉" charset="-122"/>
              <a:ea typeface="言念君子温其如玉" charset="-122"/>
              <a:cs typeface="Times New Roman" panose="02020603050405020304" pitchFamily="18" charset="0"/>
              <a:sym typeface="+mn-ea"/>
            </a:endParaRPr>
          </a:p>
        </p:txBody>
      </p:sp>
      <p:sp>
        <p:nvSpPr>
          <p:cNvPr id="9" name="矩形 8"/>
          <p:cNvSpPr/>
          <p:nvPr>
            <p:custDataLst>
              <p:tags r:id="rId12"/>
            </p:custDataLst>
          </p:nvPr>
        </p:nvSpPr>
        <p:spPr>
          <a:xfrm>
            <a:off x="4560713" y="3198866"/>
            <a:ext cx="795020" cy="460375"/>
          </a:xfrm>
          <a:prstGeom prst="rect">
            <a:avLst/>
          </a:prstGeom>
        </p:spPr>
        <p:txBody>
          <a:bodyPr wrap="none">
            <a:spAutoFit/>
          </a:bodyPr>
          <a:lstStyle/>
          <a:p>
            <a:pPr lvl="0" algn="ctr">
              <a:buClrTx/>
              <a:buSzTx/>
              <a:buFontTx/>
            </a:pPr>
            <a:r>
              <a:rPr lang="zh-CN" altLang="en-US" sz="2400" b="1" smtClean="0">
                <a:solidFill>
                  <a:schemeClr val="accent5">
                    <a:lumMod val="75000"/>
                  </a:schemeClr>
                </a:solidFill>
                <a:latin typeface="言念君子温其如玉" charset="-122"/>
                <a:ea typeface="言念君子温其如玉" charset="-122"/>
                <a:cs typeface="Times New Roman" panose="02020603050405020304" pitchFamily="18" charset="0"/>
                <a:sym typeface="+mn-ea"/>
              </a:rPr>
              <a:t>药用</a:t>
            </a:r>
            <a:endParaRPr lang="zh-CN" altLang="en-US" sz="2400" b="1" smtClean="0">
              <a:solidFill>
                <a:schemeClr val="accent5">
                  <a:lumMod val="75000"/>
                </a:schemeClr>
              </a:solidFill>
              <a:latin typeface="言念君子温其如玉" charset="-122"/>
              <a:ea typeface="言念君子温其如玉" charset="-122"/>
              <a:cs typeface="Times New Roman" panose="02020603050405020304" pitchFamily="18" charset="0"/>
              <a:sym typeface="+mn-ea"/>
            </a:endParaRPr>
          </a:p>
        </p:txBody>
      </p:sp>
      <p:sp>
        <p:nvSpPr>
          <p:cNvPr id="10" name="矩形 9"/>
          <p:cNvSpPr/>
          <p:nvPr>
            <p:custDataLst>
              <p:tags r:id="rId13"/>
            </p:custDataLst>
          </p:nvPr>
        </p:nvSpPr>
        <p:spPr>
          <a:xfrm>
            <a:off x="7237322" y="3182775"/>
            <a:ext cx="1407160" cy="460375"/>
          </a:xfrm>
          <a:prstGeom prst="rect">
            <a:avLst/>
          </a:prstGeom>
        </p:spPr>
        <p:txBody>
          <a:bodyPr wrap="none">
            <a:spAutoFit/>
          </a:bodyPr>
          <a:lstStyle/>
          <a:p>
            <a:pPr lvl="0" algn="ctr">
              <a:buClrTx/>
              <a:buSzTx/>
              <a:buFontTx/>
            </a:pPr>
            <a:r>
              <a:rPr lang="zh-CN" altLang="en-US" sz="2400" b="1" smtClean="0">
                <a:solidFill>
                  <a:schemeClr val="accent5">
                    <a:lumMod val="75000"/>
                  </a:schemeClr>
                </a:solidFill>
                <a:latin typeface="言念君子温其如玉" charset="-122"/>
                <a:ea typeface="言念君子温其如玉" charset="-122"/>
                <a:cs typeface="Times New Roman" panose="02020603050405020304" pitchFamily="18" charset="0"/>
                <a:sym typeface="+mn-ea"/>
              </a:rPr>
              <a:t>工业原料</a:t>
            </a:r>
            <a:endParaRPr lang="zh-CN" altLang="en-US" sz="2400" b="1" smtClean="0">
              <a:solidFill>
                <a:schemeClr val="accent5">
                  <a:lumMod val="75000"/>
                </a:schemeClr>
              </a:solidFill>
              <a:latin typeface="言念君子温其如玉" charset="-122"/>
              <a:ea typeface="言念君子温其如玉" charset="-122"/>
              <a:cs typeface="Times New Roman" panose="02020603050405020304" pitchFamily="18" charset="0"/>
              <a:sym typeface="+mn-ea"/>
            </a:endParaRPr>
          </a:p>
        </p:txBody>
      </p:sp>
      <p:sp>
        <p:nvSpPr>
          <p:cNvPr id="11" name="矩形 10"/>
          <p:cNvSpPr/>
          <p:nvPr>
            <p:custDataLst>
              <p:tags r:id="rId14"/>
            </p:custDataLst>
          </p:nvPr>
        </p:nvSpPr>
        <p:spPr>
          <a:xfrm>
            <a:off x="675677" y="3643284"/>
            <a:ext cx="3114040" cy="511810"/>
          </a:xfrm>
          <a:prstGeom prst="rect">
            <a:avLst/>
          </a:prstGeom>
        </p:spPr>
        <p:txBody>
          <a:bodyPr wrap="none">
            <a:spAutoFit/>
          </a:bodyPr>
          <a:lstStyle/>
          <a:p>
            <a:pPr lvl="0" algn="ctr">
              <a:lnSpc>
                <a:spcPct val="114000"/>
              </a:lnSpc>
              <a:spcBef>
                <a:spcPct val="0"/>
              </a:spcBef>
              <a:buClrTx/>
              <a:buSzTx/>
              <a:buFontTx/>
            </a:pPr>
            <a:r>
              <a:rPr lang="en-US" altLang="zh-CN" sz="2400" b="1" smtClean="0">
                <a:solidFill>
                  <a:srgbClr val="FF0000"/>
                </a:solidFill>
                <a:latin typeface="言念君子温其如玉" charset="-122"/>
                <a:ea typeface="言念君子温其如玉" charset="-122"/>
                <a:cs typeface="言念君子温其如玉" charset="-122"/>
                <a:sym typeface="+mn-ea"/>
              </a:rPr>
              <a:t>2</a:t>
            </a:r>
            <a:r>
              <a:rPr lang="zh-CN" altLang="en-US" sz="2400" b="1" smtClean="0">
                <a:solidFill>
                  <a:srgbClr val="FF0000"/>
                </a:solidFill>
                <a:latin typeface="言念君子温其如玉" charset="-122"/>
                <a:ea typeface="言念君子温其如玉" charset="-122"/>
                <a:cs typeface="言念君子温其如玉" charset="-122"/>
                <a:sym typeface="+mn-ea"/>
              </a:rPr>
              <a:t>）非实用意义的价值</a:t>
            </a:r>
            <a:endParaRPr lang="zh-CN" altLang="en-US" sz="2400" b="1" smtClean="0">
              <a:solidFill>
                <a:srgbClr val="FF0000"/>
              </a:solidFill>
              <a:latin typeface="言念君子温其如玉" charset="-122"/>
              <a:ea typeface="言念君子温其如玉" charset="-122"/>
              <a:cs typeface="言念君子温其如玉" charset="-122"/>
              <a:sym typeface="+mn-ea"/>
            </a:endParaRPr>
          </a:p>
        </p:txBody>
      </p:sp>
      <p:sp>
        <p:nvSpPr>
          <p:cNvPr id="15" name="矩形 14"/>
          <p:cNvSpPr/>
          <p:nvPr>
            <p:custDataLst>
              <p:tags r:id="rId15"/>
            </p:custDataLst>
          </p:nvPr>
        </p:nvSpPr>
        <p:spPr>
          <a:xfrm>
            <a:off x="2187323" y="6334736"/>
            <a:ext cx="1407160" cy="460375"/>
          </a:xfrm>
          <a:prstGeom prst="rect">
            <a:avLst/>
          </a:prstGeom>
        </p:spPr>
        <p:txBody>
          <a:bodyPr wrap="none">
            <a:spAutoFit/>
          </a:bodyPr>
          <a:lstStyle/>
          <a:p>
            <a:pPr lvl="0" algn="ctr">
              <a:buClrTx/>
              <a:buSzTx/>
              <a:buFontTx/>
            </a:pPr>
            <a:r>
              <a:rPr lang="zh-CN" altLang="en-US" sz="2400" b="1" smtClean="0">
                <a:solidFill>
                  <a:schemeClr val="accent5">
                    <a:lumMod val="75000"/>
                  </a:schemeClr>
                </a:solidFill>
                <a:latin typeface="言念君子温其如玉" charset="-122"/>
                <a:ea typeface="言念君子温其如玉" charset="-122"/>
                <a:cs typeface="Times New Roman" panose="02020603050405020304" pitchFamily="18" charset="0"/>
                <a:sym typeface="+mn-ea"/>
              </a:rPr>
              <a:t>旅游观赏</a:t>
            </a:r>
            <a:endParaRPr lang="zh-CN" altLang="en-US" sz="2400" b="1" smtClean="0">
              <a:solidFill>
                <a:schemeClr val="accent5">
                  <a:lumMod val="75000"/>
                </a:schemeClr>
              </a:solidFill>
              <a:latin typeface="言念君子温其如玉" charset="-122"/>
              <a:ea typeface="言念君子温其如玉" charset="-122"/>
              <a:cs typeface="Times New Roman" panose="02020603050405020304" pitchFamily="18" charset="0"/>
              <a:sym typeface="+mn-ea"/>
            </a:endParaRPr>
          </a:p>
        </p:txBody>
      </p:sp>
      <p:sp>
        <p:nvSpPr>
          <p:cNvPr id="16" name="矩形 15"/>
          <p:cNvSpPr/>
          <p:nvPr>
            <p:custDataLst>
              <p:tags r:id="rId16"/>
            </p:custDataLst>
          </p:nvPr>
        </p:nvSpPr>
        <p:spPr>
          <a:xfrm>
            <a:off x="6768279" y="6151806"/>
            <a:ext cx="2659703" cy="461665"/>
          </a:xfrm>
          <a:prstGeom prst="rect">
            <a:avLst/>
          </a:prstGeom>
        </p:spPr>
        <p:txBody>
          <a:bodyPr wrap="none">
            <a:spAutoFit/>
          </a:bodyPr>
          <a:lstStyle/>
          <a:p>
            <a:pPr lvl="0" algn="ctr">
              <a:buClrTx/>
              <a:buSzTx/>
              <a:buFontTx/>
            </a:pPr>
            <a:r>
              <a:rPr lang="zh-CN" altLang="en-US" sz="2400" b="1" smtClean="0">
                <a:solidFill>
                  <a:schemeClr val="accent5">
                    <a:lumMod val="75000"/>
                  </a:schemeClr>
                </a:solidFill>
                <a:latin typeface="言念君子温其如玉" charset="-122"/>
                <a:ea typeface="言念君子温其如玉" charset="-122"/>
                <a:cs typeface="Times New Roman" panose="02020603050405020304" pitchFamily="18" charset="0"/>
                <a:sym typeface="+mn-ea"/>
              </a:rPr>
              <a:t>科学研究（仿生）</a:t>
            </a:r>
            <a:endParaRPr lang="zh-CN" altLang="en-US" sz="2400" b="1" smtClean="0">
              <a:solidFill>
                <a:schemeClr val="accent5">
                  <a:lumMod val="75000"/>
                </a:schemeClr>
              </a:solidFill>
              <a:latin typeface="言念君子温其如玉" charset="-122"/>
              <a:ea typeface="言念君子温其如玉" charset="-122"/>
              <a:cs typeface="Times New Roman" panose="02020603050405020304" pitchFamily="18" charset="0"/>
              <a:sym typeface="+mn-ea"/>
            </a:endParaRPr>
          </a:p>
        </p:txBody>
      </p:sp>
      <p:sp>
        <p:nvSpPr>
          <p:cNvPr id="17" name="矩形 16"/>
          <p:cNvSpPr/>
          <p:nvPr>
            <p:custDataLst>
              <p:tags r:id="rId17"/>
            </p:custDataLst>
          </p:nvPr>
        </p:nvSpPr>
        <p:spPr>
          <a:xfrm>
            <a:off x="9978474" y="6177470"/>
            <a:ext cx="2019300" cy="460375"/>
          </a:xfrm>
          <a:prstGeom prst="rect">
            <a:avLst/>
          </a:prstGeom>
        </p:spPr>
        <p:txBody>
          <a:bodyPr wrap="none">
            <a:spAutoFit/>
          </a:bodyPr>
          <a:lstStyle/>
          <a:p>
            <a:pPr lvl="0" algn="ctr">
              <a:buClrTx/>
              <a:buSzTx/>
              <a:buFontTx/>
            </a:pPr>
            <a:r>
              <a:rPr lang="zh-CN" altLang="en-US" sz="2400" b="1" smtClean="0">
                <a:solidFill>
                  <a:schemeClr val="accent5">
                    <a:lumMod val="75000"/>
                  </a:schemeClr>
                </a:solidFill>
                <a:latin typeface="言念君子温其如玉" charset="-122"/>
                <a:ea typeface="言念君子温其如玉" charset="-122"/>
                <a:cs typeface="Times New Roman" panose="02020603050405020304" pitchFamily="18" charset="0"/>
                <a:sym typeface="+mn-ea"/>
              </a:rPr>
              <a:t>文学艺术创作</a:t>
            </a:r>
            <a:endParaRPr lang="zh-CN" altLang="en-US" sz="2400" b="1" smtClean="0">
              <a:solidFill>
                <a:schemeClr val="accent5">
                  <a:lumMod val="75000"/>
                </a:schemeClr>
              </a:solidFill>
              <a:latin typeface="言念君子温其如玉" charset="-122"/>
              <a:ea typeface="言念君子温其如玉" charset="-122"/>
              <a:cs typeface="Times New Roman" panose="02020603050405020304" pitchFamily="18" charset="0"/>
              <a:sym typeface="+mn-ea"/>
            </a:endParaRPr>
          </a:p>
        </p:txBody>
      </p:sp>
      <p:pic>
        <p:nvPicPr>
          <p:cNvPr id="18" name="图片 17"/>
          <p:cNvPicPr>
            <a:picLocks noChangeAspect="1"/>
          </p:cNvPicPr>
          <p:nvPr>
            <p:custDataLst>
              <p:tags r:id="rId19"/>
            </p:custDataLst>
          </p:nvPr>
        </p:nvPicPr>
        <p:blipFill>
          <a:blip r:embed="rId18"/>
          <a:srcRect b="5171"/>
          <a:stretch>
            <a:fillRect/>
          </a:stretch>
        </p:blipFill>
        <p:spPr>
          <a:xfrm>
            <a:off x="3140075" y="4293870"/>
            <a:ext cx="2879725" cy="2042160"/>
          </a:xfrm>
          <a:prstGeom prst="rect">
            <a:avLst/>
          </a:prstGeom>
        </p:spPr>
      </p:pic>
      <p:pic>
        <p:nvPicPr>
          <p:cNvPr id="5123" name="图片 6"/>
          <p:cNvPicPr>
            <a:picLocks noChangeAspect="1"/>
          </p:cNvPicPr>
          <p:nvPr>
            <p:custDataLst>
              <p:tags r:id="rId21"/>
            </p:custDataLst>
          </p:nvPr>
        </p:nvPicPr>
        <p:blipFill>
          <a:blip r:embed="rId20"/>
          <a:stretch>
            <a:fillRect/>
          </a:stretch>
        </p:blipFill>
        <p:spPr>
          <a:xfrm>
            <a:off x="6537325" y="4154805"/>
            <a:ext cx="2807335" cy="1881505"/>
          </a:xfrm>
          <a:prstGeom prst="rect">
            <a:avLst/>
          </a:prstGeom>
          <a:noFill/>
          <a:ln w="9525">
            <a:noFill/>
          </a:ln>
        </p:spPr>
      </p:pic>
      <p:pic>
        <p:nvPicPr>
          <p:cNvPr id="12" name="图片 11"/>
          <p:cNvPicPr>
            <a:picLocks noChangeAspect="1"/>
          </p:cNvPicPr>
          <p:nvPr>
            <p:custDataLst>
              <p:tags r:id="rId23"/>
            </p:custDataLst>
          </p:nvPr>
        </p:nvPicPr>
        <p:blipFill>
          <a:blip r:embed="rId22"/>
          <a:srcRect l="6207" t="15782" r="4821" b="2467"/>
          <a:stretch>
            <a:fillRect/>
          </a:stretch>
        </p:blipFill>
        <p:spPr>
          <a:xfrm>
            <a:off x="9784716" y="2897786"/>
            <a:ext cx="2249134" cy="1571013"/>
          </a:xfrm>
          <a:prstGeom prst="rect">
            <a:avLst/>
          </a:prstGeom>
        </p:spPr>
      </p:pic>
      <p:pic>
        <p:nvPicPr>
          <p:cNvPr id="19" name="图片 18"/>
          <p:cNvPicPr>
            <a:picLocks noChangeAspect="1"/>
          </p:cNvPicPr>
          <p:nvPr>
            <p:custDataLst>
              <p:tags r:id="rId25"/>
            </p:custDataLst>
          </p:nvPr>
        </p:nvPicPr>
        <p:blipFill>
          <a:blip r:embed="rId24"/>
          <a:srcRect l="4713" t="536" r="2237" b="5420"/>
          <a:stretch>
            <a:fillRect/>
          </a:stretch>
        </p:blipFill>
        <p:spPr>
          <a:xfrm>
            <a:off x="9784080" y="4596077"/>
            <a:ext cx="2232516" cy="1518370"/>
          </a:xfrm>
          <a:prstGeom prst="rect">
            <a:avLst/>
          </a:prstGeom>
        </p:spPr>
      </p:pic>
      <p:pic>
        <p:nvPicPr>
          <p:cNvPr id="21" name="图片 20"/>
          <p:cNvPicPr>
            <a:picLocks noChangeAspect="1"/>
          </p:cNvPicPr>
          <p:nvPr>
            <p:custDataLst>
              <p:tags r:id="rId27"/>
            </p:custDataLst>
          </p:nvPr>
        </p:nvPicPr>
        <p:blipFill>
          <a:blip r:embed="rId26"/>
          <a:srcRect l="1408" t="28457" r="3158" b="26814"/>
          <a:stretch>
            <a:fillRect/>
          </a:stretch>
        </p:blipFill>
        <p:spPr>
          <a:xfrm>
            <a:off x="105410" y="4278630"/>
            <a:ext cx="3014345" cy="2063115"/>
          </a:xfrm>
          <a:prstGeom prst="rect">
            <a:avLst/>
          </a:prstGeom>
        </p:spPr>
      </p:pic>
      <p:pic>
        <p:nvPicPr>
          <p:cNvPr id="2" name="图片 1"/>
          <p:cNvPicPr>
            <a:picLocks noChangeAspect="1"/>
          </p:cNvPicPr>
          <p:nvPr>
            <p:custDataLst>
              <p:tags r:id="rId29"/>
            </p:custDataLst>
          </p:nvPr>
        </p:nvPicPr>
        <p:blipFill>
          <a:blip r:embed="rId28"/>
          <a:srcRect l="3020" t="33481" r="6856" b="8561"/>
          <a:stretch>
            <a:fillRect/>
          </a:stretch>
        </p:blipFill>
        <p:spPr>
          <a:xfrm>
            <a:off x="8047206" y="132716"/>
            <a:ext cx="1667246" cy="1285024"/>
          </a:xfrm>
          <a:prstGeom prst="rect">
            <a:avLst/>
          </a:prstGeom>
        </p:spPr>
      </p:pic>
      <p:pic>
        <p:nvPicPr>
          <p:cNvPr id="13" name="图片 12"/>
          <p:cNvPicPr>
            <a:picLocks noChangeAspect="1"/>
          </p:cNvPicPr>
          <p:nvPr>
            <p:custDataLst>
              <p:tags r:id="rId31"/>
            </p:custDataLst>
          </p:nvPr>
        </p:nvPicPr>
        <p:blipFill>
          <a:blip r:embed="rId30"/>
          <a:srcRect l="3636" t="25411" r="-887" b="22527"/>
          <a:stretch>
            <a:fillRect/>
          </a:stretch>
        </p:blipFill>
        <p:spPr>
          <a:xfrm>
            <a:off x="9921240" y="132715"/>
            <a:ext cx="2270760" cy="2303780"/>
          </a:xfrm>
          <a:prstGeom prst="rect">
            <a:avLst/>
          </a:prstGeom>
        </p:spPr>
      </p:pic>
      <p:sp>
        <p:nvSpPr>
          <p:cNvPr id="14" name="文本框 13"/>
          <p:cNvSpPr txBox="1"/>
          <p:nvPr>
            <p:custDataLst>
              <p:tags r:id="rId32"/>
            </p:custDataLst>
          </p:nvPr>
        </p:nvSpPr>
        <p:spPr>
          <a:xfrm>
            <a:off x="10736860" y="2436947"/>
            <a:ext cx="795020" cy="460375"/>
          </a:xfrm>
          <a:prstGeom prst="rect">
            <a:avLst/>
          </a:prstGeom>
          <a:noFill/>
        </p:spPr>
        <p:txBody>
          <a:bodyPr wrap="none" rtlCol="0" anchor="t">
            <a:spAutoFit/>
          </a:bodyPr>
          <a:lstStyle/>
          <a:p>
            <a:r>
              <a:rPr lang="zh-CN" altLang="en-US" sz="2400" b="1">
                <a:solidFill>
                  <a:schemeClr val="accent5">
                    <a:lumMod val="75000"/>
                  </a:schemeClr>
                </a:solidFill>
                <a:latin typeface="言念君子温其如玉" charset="-122"/>
                <a:ea typeface="言念君子温其如玉" charset="-122"/>
              </a:rPr>
              <a:t>制糖</a:t>
            </a:r>
            <a:endParaRPr lang="zh-CN" altLang="en-US" sz="2400" b="1">
              <a:solidFill>
                <a:schemeClr val="accent5">
                  <a:lumMod val="75000"/>
                </a:schemeClr>
              </a:solidFill>
              <a:latin typeface="言念君子温其如玉" charset="-122"/>
              <a:ea typeface="言念君子温其如玉" charset="-122"/>
            </a:endParaRPr>
          </a:p>
        </p:txBody>
      </p:sp>
      <p:sp>
        <p:nvSpPr>
          <p:cNvPr id="20" name="文本框 19"/>
          <p:cNvSpPr txBox="1"/>
          <p:nvPr>
            <p:custDataLst>
              <p:tags r:id="rId33"/>
            </p:custDataLst>
          </p:nvPr>
        </p:nvSpPr>
        <p:spPr>
          <a:xfrm>
            <a:off x="8727236" y="1374833"/>
            <a:ext cx="795020" cy="460375"/>
          </a:xfrm>
          <a:prstGeom prst="rect">
            <a:avLst/>
          </a:prstGeom>
          <a:noFill/>
        </p:spPr>
        <p:txBody>
          <a:bodyPr wrap="none" rtlCol="0" anchor="t">
            <a:spAutoFit/>
          </a:bodyPr>
          <a:lstStyle/>
          <a:p>
            <a:r>
              <a:rPr lang="zh-CN" altLang="en-US" sz="2400" b="1">
                <a:solidFill>
                  <a:schemeClr val="accent5">
                    <a:lumMod val="75000"/>
                  </a:schemeClr>
                </a:solidFill>
                <a:latin typeface="言念君子温其如玉" charset="-122"/>
                <a:ea typeface="言念君子温其如玉" charset="-122"/>
              </a:rPr>
              <a:t>割胶</a:t>
            </a:r>
            <a:endParaRPr lang="zh-CN" altLang="en-US" sz="2400" b="1">
              <a:solidFill>
                <a:schemeClr val="accent5">
                  <a:lumMod val="75000"/>
                </a:schemeClr>
              </a:solidFill>
              <a:latin typeface="言念君子温其如玉" charset="-122"/>
              <a:ea typeface="言念君子温其如玉" charset="-122"/>
            </a:endParaRPr>
          </a:p>
        </p:txBody>
      </p:sp>
      <p:sp>
        <p:nvSpPr>
          <p:cNvPr id="22" name="矩形 21"/>
          <p:cNvSpPr/>
          <p:nvPr>
            <p:custDataLst>
              <p:tags r:id="rId34"/>
            </p:custDataLst>
          </p:nvPr>
        </p:nvSpPr>
        <p:spPr>
          <a:xfrm>
            <a:off x="-246" y="50871"/>
            <a:ext cx="4465320" cy="521970"/>
          </a:xfrm>
          <a:prstGeom prst="rect">
            <a:avLst/>
          </a:prstGeom>
        </p:spPr>
        <p:txBody>
          <a:bodyPr wrap="none">
            <a:spAutoFit/>
          </a:bodyPr>
          <a:lstStyle/>
          <a:p>
            <a:r>
              <a:rPr lang="zh-CN" altLang="en-US" sz="2800" b="1" smtClean="0">
                <a:latin typeface="言念君子温其如玉" charset="-122"/>
                <a:ea typeface="言念君子温其如玉" charset="-122"/>
              </a:rPr>
              <a:t>（二）、生物多样性的价值</a:t>
            </a:r>
            <a:endParaRPr lang="zh-CN" altLang="en-US" sz="2800" b="1" smtClean="0">
              <a:latin typeface="言念君子温其如玉" charset="-122"/>
              <a:ea typeface="言念君子温其如玉" charset="-122"/>
            </a:endParaRPr>
          </a:p>
        </p:txBody>
      </p:sp>
    </p:spTree>
    <p:custDataLst>
      <p:tags r:id="rId35"/>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16" presetClass="entr" presetSubtype="21"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par>
                                <p:cTn id="14" presetID="16" presetClass="entr" presetSubtype="21" fill="hold" grpId="1"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inVertical)">
                                      <p:cBhvr>
                                        <p:cTn id="16" dur="500"/>
                                        <p:tgtEl>
                                          <p:spTgt spid="8"/>
                                        </p:tgtEl>
                                      </p:cBhvr>
                                    </p:animEffect>
                                  </p:childTnLst>
                                </p:cTn>
                              </p:par>
                            </p:childTnLst>
                          </p:cTn>
                        </p:par>
                      </p:childTnLst>
                    </p:cTn>
                  </p:par>
                  <p:par>
                    <p:cTn id="17" fill="hold" nodeType="clickPar">
                      <p:stCondLst>
                        <p:cond delay="indefinite"/>
                      </p:stCondLst>
                      <p:childTnLst>
                        <p:par>
                          <p:cTn id="18" fill="hold" nodeType="afterGroup">
                            <p:stCondLst>
                              <p:cond delay="0"/>
                            </p:stCondLst>
                            <p:childTnLst>
                              <p:par>
                                <p:cTn id="19" presetID="16" presetClass="entr" presetSubtype="21"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arn(inVertical)">
                                      <p:cBhvr>
                                        <p:cTn id="21" dur="500"/>
                                        <p:tgtEl>
                                          <p:spTgt spid="6"/>
                                        </p:tgtEl>
                                      </p:cBhvr>
                                    </p:animEffect>
                                  </p:childTnLst>
                                </p:cTn>
                              </p:par>
                              <p:par>
                                <p:cTn id="22" presetID="16" presetClass="entr" presetSubtype="21" fill="hold" grpId="2"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arn(inVertical)">
                                      <p:cBhvr>
                                        <p:cTn id="24" dur="500"/>
                                        <p:tgtEl>
                                          <p:spTgt spid="9"/>
                                        </p:tgtEl>
                                      </p:cBhvr>
                                    </p:animEffect>
                                  </p:childTnLst>
                                </p:cTn>
                              </p:par>
                            </p:childTnLst>
                          </p:cTn>
                        </p:par>
                      </p:childTnLst>
                    </p:cTn>
                  </p:par>
                  <p:par>
                    <p:cTn id="25" fill="hold" nodeType="clickPar">
                      <p:stCondLst>
                        <p:cond delay="indefinite"/>
                      </p:stCondLst>
                      <p:childTnLst>
                        <p:par>
                          <p:cTn id="26" fill="hold" nodeType="afterGroup">
                            <p:stCondLst>
                              <p:cond delay="0"/>
                            </p:stCondLst>
                            <p:childTnLst>
                              <p:par>
                                <p:cTn id="27" presetID="16" presetClass="entr" presetSubtype="21" fill="hold" grpId="3"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barn(inVertical)">
                                      <p:cBhvr>
                                        <p:cTn id="29" dur="500"/>
                                        <p:tgtEl>
                                          <p:spTgt spid="10"/>
                                        </p:tgtEl>
                                      </p:cBhvr>
                                    </p:animEffect>
                                  </p:childTnLst>
                                </p:cTn>
                              </p:par>
                              <p:par>
                                <p:cTn id="30" presetID="16" presetClass="entr" presetSubtype="21"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arn(inVertical)">
                                      <p:cBhvr>
                                        <p:cTn id="32" dur="500"/>
                                        <p:tgtEl>
                                          <p:spTgt spid="7"/>
                                        </p:tgtEl>
                                      </p:cBhvr>
                                    </p:animEffect>
                                  </p:childTnLst>
                                </p:cTn>
                              </p:par>
                              <p:par>
                                <p:cTn id="33" presetID="16" presetClass="entr" presetSubtype="21" fill="hold"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barn(inVertical)">
                                      <p:cBhvr>
                                        <p:cTn id="35" dur="500"/>
                                        <p:tgtEl>
                                          <p:spTgt spid="2"/>
                                        </p:tgtEl>
                                      </p:cBhvr>
                                    </p:animEffect>
                                  </p:childTnLst>
                                </p:cTn>
                              </p:par>
                              <p:par>
                                <p:cTn id="36" presetID="16" presetClass="entr" presetSubtype="21"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barn(inVertical)">
                                      <p:cBhvr>
                                        <p:cTn id="38" dur="500"/>
                                        <p:tgtEl>
                                          <p:spTgt spid="13"/>
                                        </p:tgtEl>
                                      </p:cBhvr>
                                    </p:animEffect>
                                  </p:childTnLst>
                                </p:cTn>
                              </p:par>
                              <p:par>
                                <p:cTn id="39" presetID="16" presetClass="entr" presetSubtype="21" fill="hold" grpId="9"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barn(inVertical)">
                                      <p:cBhvr>
                                        <p:cTn id="41" dur="500"/>
                                        <p:tgtEl>
                                          <p:spTgt spid="20"/>
                                        </p:tgtEl>
                                      </p:cBhvr>
                                    </p:animEffect>
                                  </p:childTnLst>
                                </p:cTn>
                              </p:par>
                              <p:par>
                                <p:cTn id="42" presetID="16" presetClass="entr" presetSubtype="21" fill="hold" grpId="8"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barn(inVertical)">
                                      <p:cBhvr>
                                        <p:cTn id="44" dur="500"/>
                                        <p:tgtEl>
                                          <p:spTgt spid="14"/>
                                        </p:tgtEl>
                                      </p:cBhvr>
                                    </p:animEffect>
                                  </p:childTnLst>
                                </p:cTn>
                              </p:par>
                            </p:childTnLst>
                          </p:cTn>
                        </p:par>
                      </p:childTnLst>
                    </p:cTn>
                  </p:par>
                  <p:par>
                    <p:cTn id="45" fill="hold" nodeType="clickPar">
                      <p:stCondLst>
                        <p:cond delay="indefinite"/>
                      </p:stCondLst>
                      <p:childTnLst>
                        <p:par>
                          <p:cTn id="46" fill="hold" nodeType="afterGroup">
                            <p:stCondLst>
                              <p:cond delay="0"/>
                            </p:stCondLst>
                            <p:childTnLst>
                              <p:par>
                                <p:cTn id="47" presetID="2" presetClass="entr" presetSubtype="4" fill="hold" grpId="4" nodeType="click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ppt_x"/>
                                          </p:val>
                                        </p:tav>
                                        <p:tav tm="100000">
                                          <p:val>
                                            <p:strVal val="#ppt_x"/>
                                          </p:val>
                                        </p:tav>
                                      </p:tavLst>
                                    </p:anim>
                                    <p:anim calcmode="lin" valueType="num">
                                      <p:cBhvr additive="base">
                                        <p:cTn id="5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afterGroup">
                            <p:stCondLst>
                              <p:cond delay="0"/>
                            </p:stCondLst>
                            <p:childTnLst>
                              <p:par>
                                <p:cTn id="53" presetID="16" presetClass="entr" presetSubtype="21"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barn(inVertical)">
                                      <p:cBhvr>
                                        <p:cTn id="55" dur="500"/>
                                        <p:tgtEl>
                                          <p:spTgt spid="18"/>
                                        </p:tgtEl>
                                      </p:cBhvr>
                                    </p:animEffect>
                                  </p:childTnLst>
                                </p:cTn>
                              </p:par>
                              <p:par>
                                <p:cTn id="56" presetID="16" presetClass="entr" presetSubtype="21" fill="hold" grpId="5"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barn(inVertical)">
                                      <p:cBhvr>
                                        <p:cTn id="58" dur="500"/>
                                        <p:tgtEl>
                                          <p:spTgt spid="15"/>
                                        </p:tgtEl>
                                      </p:cBhvr>
                                    </p:animEffect>
                                  </p:childTnLst>
                                </p:cTn>
                              </p:par>
                              <p:par>
                                <p:cTn id="59" presetID="16" presetClass="entr" presetSubtype="21" fill="hold"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barn(inVertical)">
                                      <p:cBhvr>
                                        <p:cTn id="61" dur="500"/>
                                        <p:tgtEl>
                                          <p:spTgt spid="21"/>
                                        </p:tgtEl>
                                      </p:cBhvr>
                                    </p:animEffect>
                                  </p:childTnLst>
                                </p:cTn>
                              </p:par>
                            </p:childTnLst>
                          </p:cTn>
                        </p:par>
                      </p:childTnLst>
                    </p:cTn>
                  </p:par>
                  <p:par>
                    <p:cTn id="62" fill="hold" nodeType="clickPar">
                      <p:stCondLst>
                        <p:cond delay="indefinite"/>
                      </p:stCondLst>
                      <p:childTnLst>
                        <p:par>
                          <p:cTn id="63" fill="hold" nodeType="afterGroup">
                            <p:stCondLst>
                              <p:cond delay="0"/>
                            </p:stCondLst>
                            <p:childTnLst>
                              <p:par>
                                <p:cTn id="64" presetID="16" presetClass="entr" presetSubtype="21" fill="hold" nodeType="clickEffect">
                                  <p:stCondLst>
                                    <p:cond delay="0"/>
                                  </p:stCondLst>
                                  <p:childTnLst>
                                    <p:set>
                                      <p:cBhvr>
                                        <p:cTn id="65" dur="1" fill="hold">
                                          <p:stCondLst>
                                            <p:cond delay="0"/>
                                          </p:stCondLst>
                                        </p:cTn>
                                        <p:tgtEl>
                                          <p:spTgt spid="5123"/>
                                        </p:tgtEl>
                                        <p:attrNameLst>
                                          <p:attrName>style.visibility</p:attrName>
                                        </p:attrNameLst>
                                      </p:cBhvr>
                                      <p:to>
                                        <p:strVal val="visible"/>
                                      </p:to>
                                    </p:set>
                                    <p:animEffect transition="in" filter="barn(inVertical)">
                                      <p:cBhvr>
                                        <p:cTn id="66" dur="500"/>
                                        <p:tgtEl>
                                          <p:spTgt spid="5123"/>
                                        </p:tgtEl>
                                      </p:cBhvr>
                                    </p:animEffect>
                                  </p:childTnLst>
                                </p:cTn>
                              </p:par>
                              <p:par>
                                <p:cTn id="67" presetID="16" presetClass="entr" presetSubtype="21" fill="hold" grpId="6" nodeType="with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barn(inVertical)">
                                      <p:cBhvr>
                                        <p:cTn id="69" dur="500"/>
                                        <p:tgtEl>
                                          <p:spTgt spid="16"/>
                                        </p:tgtEl>
                                      </p:cBhvr>
                                    </p:animEffect>
                                  </p:childTnLst>
                                </p:cTn>
                              </p:par>
                            </p:childTnLst>
                          </p:cTn>
                        </p:par>
                      </p:childTnLst>
                    </p:cTn>
                  </p:par>
                  <p:par>
                    <p:cTn id="70" fill="hold" nodeType="clickPar">
                      <p:stCondLst>
                        <p:cond delay="indefinite"/>
                      </p:stCondLst>
                      <p:childTnLst>
                        <p:par>
                          <p:cTn id="71" fill="hold" nodeType="afterGroup">
                            <p:stCondLst>
                              <p:cond delay="0"/>
                            </p:stCondLst>
                            <p:childTnLst>
                              <p:par>
                                <p:cTn id="72" presetID="16" presetClass="entr" presetSubtype="21" fill="hold" nodeType="clickEffect">
                                  <p:stCondLst>
                                    <p:cond delay="0"/>
                                  </p:stCondLst>
                                  <p:childTnLst>
                                    <p:set>
                                      <p:cBhvr>
                                        <p:cTn id="73" dur="1" fill="hold">
                                          <p:stCondLst>
                                            <p:cond delay="0"/>
                                          </p:stCondLst>
                                        </p:cTn>
                                        <p:tgtEl>
                                          <p:spTgt spid="12"/>
                                        </p:tgtEl>
                                        <p:attrNameLst>
                                          <p:attrName>style.visibility</p:attrName>
                                        </p:attrNameLst>
                                      </p:cBhvr>
                                      <p:to>
                                        <p:strVal val="visible"/>
                                      </p:to>
                                    </p:set>
                                    <p:animEffect transition="in" filter="barn(inVertical)">
                                      <p:cBhvr>
                                        <p:cTn id="74" dur="500"/>
                                        <p:tgtEl>
                                          <p:spTgt spid="12"/>
                                        </p:tgtEl>
                                      </p:cBhvr>
                                    </p:animEffect>
                                  </p:childTnLst>
                                </p:cTn>
                              </p:par>
                              <p:par>
                                <p:cTn id="75" presetID="16" presetClass="entr" presetSubtype="21" fill="hold" nodeType="with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barn(inVertical)">
                                      <p:cBhvr>
                                        <p:cTn id="77" dur="500"/>
                                        <p:tgtEl>
                                          <p:spTgt spid="19"/>
                                        </p:tgtEl>
                                      </p:cBhvr>
                                    </p:animEffect>
                                  </p:childTnLst>
                                </p:cTn>
                              </p:par>
                              <p:par>
                                <p:cTn id="78" presetID="16" presetClass="entr" presetSubtype="21" fill="hold" grpId="7" nodeType="withEffect">
                                  <p:stCondLst>
                                    <p:cond delay="0"/>
                                  </p:stCondLst>
                                  <p:childTnLst>
                                    <p:set>
                                      <p:cBhvr>
                                        <p:cTn id="79" dur="1" fill="hold">
                                          <p:stCondLst>
                                            <p:cond delay="0"/>
                                          </p:stCondLst>
                                        </p:cTn>
                                        <p:tgtEl>
                                          <p:spTgt spid="17"/>
                                        </p:tgtEl>
                                        <p:attrNameLst>
                                          <p:attrName>style.visibility</p:attrName>
                                        </p:attrNameLst>
                                      </p:cBhvr>
                                      <p:to>
                                        <p:strVal val="visible"/>
                                      </p:to>
                                    </p:set>
                                    <p:animEffect transition="in" filter="barn(inVertical)">
                                      <p:cBhvr>
                                        <p:cTn id="8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1"/>
      <p:bldP spid="9" grpId="2"/>
      <p:bldP spid="10" grpId="3"/>
      <p:bldP spid="11" grpId="4"/>
      <p:bldP spid="15" grpId="5"/>
      <p:bldP spid="16" grpId="6"/>
      <p:bldP spid="17" grpId="7"/>
      <p:bldP spid="14" grpId="8"/>
      <p:bldP spid="20" grpId="9"/>
    </p:bldLst>
  </p:timing>
</p:sld>
</file>

<file path=ppt/slides/slide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3" name="矩形 2"/>
          <p:cNvSpPr/>
          <p:nvPr>
            <p:custDataLst>
              <p:tags r:id="rId3"/>
            </p:custDataLst>
          </p:nvPr>
        </p:nvSpPr>
        <p:spPr>
          <a:xfrm>
            <a:off x="330230" y="227773"/>
            <a:ext cx="4251325" cy="521970"/>
          </a:xfrm>
          <a:prstGeom prst="rect">
            <a:avLst/>
          </a:prstGeom>
        </p:spPr>
        <p:txBody>
          <a:bodyPr wrap="none">
            <a:spAutoFit/>
          </a:bodyPr>
          <a:lstStyle/>
          <a:p>
            <a:pPr algn="ctr" eaLnBrk="0" hangingPunct="0"/>
            <a:r>
              <a:rPr lang="en-US" altLang="zh-CN" sz="2800" b="1" smtClean="0">
                <a:latin typeface="言念君子温其如玉" charset="-122"/>
                <a:ea typeface="言念君子温其如玉" charset="-122"/>
                <a:cs typeface="言念君子温其如玉" charset="-122"/>
              </a:rPr>
              <a:t>2</a:t>
            </a:r>
            <a:r>
              <a:rPr lang="zh-CN" altLang="en-US" sz="2800" b="1" smtClean="0">
                <a:latin typeface="言念君子温其如玉" charset="-122"/>
                <a:ea typeface="言念君子温其如玉" charset="-122"/>
                <a:cs typeface="言念君子温其如玉" charset="-122"/>
              </a:rPr>
              <a:t>、生物多样性的间接价值</a:t>
            </a:r>
            <a:endParaRPr lang="zh-CN" altLang="en-US" sz="2800" b="1">
              <a:latin typeface="言念君子温其如玉" charset="-122"/>
              <a:ea typeface="言念君子温其如玉" charset="-122"/>
              <a:cs typeface="言念君子温其如玉" charset="-122"/>
            </a:endParaRPr>
          </a:p>
        </p:txBody>
      </p:sp>
      <p:pic>
        <p:nvPicPr>
          <p:cNvPr id="16" name="图片 15"/>
          <p:cNvPicPr>
            <a:picLocks noChangeAspect="1"/>
          </p:cNvPicPr>
          <p:nvPr>
            <p:custDataLst>
              <p:tags r:id="rId5"/>
            </p:custDataLst>
          </p:nvPr>
        </p:nvPicPr>
        <p:blipFill>
          <a:blip r:embed="rId4"/>
          <a:srcRect t="32030" r="8260" b="28464"/>
          <a:stretch>
            <a:fillRect/>
          </a:stretch>
        </p:blipFill>
        <p:spPr>
          <a:xfrm>
            <a:off x="198120" y="931545"/>
            <a:ext cx="2980690" cy="1967230"/>
          </a:xfrm>
          <a:prstGeom prst="rect">
            <a:avLst/>
          </a:prstGeom>
        </p:spPr>
      </p:pic>
      <p:pic>
        <p:nvPicPr>
          <p:cNvPr id="5" name="图片 4"/>
          <p:cNvPicPr>
            <a:picLocks noChangeAspect="1"/>
          </p:cNvPicPr>
          <p:nvPr>
            <p:custDataLst>
              <p:tags r:id="rId7"/>
            </p:custDataLst>
          </p:nvPr>
        </p:nvPicPr>
        <p:blipFill>
          <a:blip r:embed="rId6"/>
          <a:srcRect r="48632"/>
          <a:stretch>
            <a:fillRect/>
          </a:stretch>
        </p:blipFill>
        <p:spPr>
          <a:xfrm>
            <a:off x="217805" y="2816860"/>
            <a:ext cx="2961005" cy="1768475"/>
          </a:xfrm>
          <a:prstGeom prst="rect">
            <a:avLst/>
          </a:prstGeom>
        </p:spPr>
      </p:pic>
      <p:pic>
        <p:nvPicPr>
          <p:cNvPr id="4" name="图片 3"/>
          <p:cNvPicPr>
            <a:picLocks noChangeAspect="1"/>
          </p:cNvPicPr>
          <p:nvPr>
            <p:custDataLst>
              <p:tags r:id="rId9"/>
            </p:custDataLst>
          </p:nvPr>
        </p:nvPicPr>
        <p:blipFill>
          <a:blip r:embed="rId8"/>
          <a:srcRect t="22822" r="6302" b="25952"/>
          <a:stretch>
            <a:fillRect/>
          </a:stretch>
        </p:blipFill>
        <p:spPr>
          <a:xfrm>
            <a:off x="239395" y="4667250"/>
            <a:ext cx="2939415" cy="1769110"/>
          </a:xfrm>
          <a:prstGeom prst="rect">
            <a:avLst/>
          </a:prstGeom>
        </p:spPr>
      </p:pic>
      <p:sp>
        <p:nvSpPr>
          <p:cNvPr id="6" name="文本框 9"/>
          <p:cNvSpPr txBox="1"/>
          <p:nvPr>
            <p:custDataLst>
              <p:tags r:id="rId10"/>
            </p:custDataLst>
          </p:nvPr>
        </p:nvSpPr>
        <p:spPr>
          <a:xfrm>
            <a:off x="198678" y="6394415"/>
            <a:ext cx="3140139" cy="353929"/>
          </a:xfrm>
          <a:prstGeom prst="rect">
            <a:avLst/>
          </a:prstGeom>
          <a:noFill/>
          <a:ln w="9525">
            <a:noFill/>
            <a:prstDash val="dashDot"/>
          </a:ln>
        </p:spPr>
        <p:txBody>
          <a:bodyPr wrap="square" lIns="45708" tIns="22853" rIns="45708" bIns="22853">
            <a:spAutoFit/>
          </a:bodyPr>
          <a:lstStyle/>
          <a:p>
            <a:pPr algn="ctr" eaLnBrk="1" latinLnBrk="0" hangingPunct="1">
              <a:lnSpc>
                <a:spcPct val="100000"/>
              </a:lnSpc>
            </a:pPr>
            <a:r>
              <a:rPr lang="zh-CN" altLang="en-US" sz="2000" b="1" smtClean="0">
                <a:solidFill>
                  <a:schemeClr val="accent5">
                    <a:lumMod val="75000"/>
                  </a:schemeClr>
                </a:solidFill>
                <a:latin typeface="言念君子温其如玉" charset="-122"/>
                <a:ea typeface="言念君子温其如玉" charset="-122"/>
                <a:cs typeface="Times New Roman" panose="02020603050405020304" pitchFamily="18" charset="0"/>
              </a:rPr>
              <a:t>植被防风</a:t>
            </a:r>
            <a:r>
              <a:rPr lang="zh-CN" altLang="en-US" sz="2000" b="1">
                <a:solidFill>
                  <a:schemeClr val="accent5">
                    <a:lumMod val="75000"/>
                  </a:schemeClr>
                </a:solidFill>
                <a:latin typeface="言念君子温其如玉" charset="-122"/>
                <a:ea typeface="言念君子温其如玉" charset="-122"/>
                <a:cs typeface="Times New Roman" panose="02020603050405020304" pitchFamily="18" charset="0"/>
              </a:rPr>
              <a:t>固沙、保持水土</a:t>
            </a:r>
            <a:endParaRPr lang="zh-CN" altLang="en-US" sz="2000" b="1">
              <a:solidFill>
                <a:schemeClr val="accent5">
                  <a:lumMod val="75000"/>
                </a:schemeClr>
              </a:solidFill>
              <a:latin typeface="言念君子温其如玉" charset="-122"/>
              <a:ea typeface="言念君子温其如玉" charset="-122"/>
              <a:cs typeface="Times New Roman" panose="02020603050405020304" pitchFamily="18" charset="0"/>
            </a:endParaRPr>
          </a:p>
        </p:txBody>
      </p:sp>
      <p:pic>
        <p:nvPicPr>
          <p:cNvPr id="17" name="图片 16"/>
          <p:cNvPicPr>
            <a:picLocks noChangeAspect="1"/>
          </p:cNvPicPr>
          <p:nvPr>
            <p:custDataLst>
              <p:tags r:id="rId12"/>
            </p:custDataLst>
          </p:nvPr>
        </p:nvPicPr>
        <p:blipFill>
          <a:blip r:embed="rId11"/>
          <a:srcRect l="7234" t="10969" r="5318" b="4614"/>
          <a:stretch>
            <a:fillRect/>
          </a:stretch>
        </p:blipFill>
        <p:spPr>
          <a:xfrm>
            <a:off x="3453130" y="905775"/>
            <a:ext cx="3979516" cy="2803584"/>
          </a:xfrm>
          <a:prstGeom prst="rect">
            <a:avLst/>
          </a:prstGeom>
        </p:spPr>
      </p:pic>
      <p:sp>
        <p:nvSpPr>
          <p:cNvPr id="10" name="文本框 16"/>
          <p:cNvSpPr txBox="1"/>
          <p:nvPr>
            <p:custDataLst>
              <p:tags r:id="rId13"/>
            </p:custDataLst>
          </p:nvPr>
        </p:nvSpPr>
        <p:spPr>
          <a:xfrm>
            <a:off x="3919220" y="6436360"/>
            <a:ext cx="2427605" cy="353929"/>
          </a:xfrm>
          <a:prstGeom prst="rect">
            <a:avLst/>
          </a:prstGeom>
          <a:noFill/>
          <a:ln w="9525">
            <a:noFill/>
            <a:prstDash val="dashDot"/>
          </a:ln>
        </p:spPr>
        <p:txBody>
          <a:bodyPr wrap="square" lIns="45708" tIns="22853" rIns="45708" bIns="22853">
            <a:spAutoFit/>
          </a:bodyPr>
          <a:lstStyle/>
          <a:p>
            <a:pPr lvl="0" algn="ctr">
              <a:buClrTx/>
              <a:buSzTx/>
              <a:buFontTx/>
            </a:pPr>
            <a:r>
              <a:rPr lang="zh-CN" altLang="en-US" sz="2000" b="1">
                <a:solidFill>
                  <a:schemeClr val="accent5">
                    <a:lumMod val="75000"/>
                  </a:schemeClr>
                </a:solidFill>
                <a:latin typeface="言念君子温其如玉" charset="-122"/>
                <a:ea typeface="言念君子温其如玉" charset="-122"/>
                <a:cs typeface="Times New Roman" panose="02020603050405020304" pitchFamily="18" charset="0"/>
                <a:sym typeface="+mn-ea"/>
              </a:rPr>
              <a:t>森林氧</a:t>
            </a:r>
            <a:r>
              <a:rPr lang="zh-CN" altLang="en-US" sz="2000" b="1" smtClean="0">
                <a:solidFill>
                  <a:schemeClr val="accent5">
                    <a:lumMod val="75000"/>
                  </a:schemeClr>
                </a:solidFill>
                <a:latin typeface="言念君子温其如玉" charset="-122"/>
                <a:ea typeface="言念君子温其如玉" charset="-122"/>
                <a:cs typeface="Times New Roman" panose="02020603050405020304" pitchFamily="18" charset="0"/>
                <a:sym typeface="+mn-ea"/>
              </a:rPr>
              <a:t>吧、固</a:t>
            </a:r>
            <a:r>
              <a:rPr lang="zh-CN" altLang="en-US" sz="2000" b="1">
                <a:solidFill>
                  <a:schemeClr val="accent5">
                    <a:lumMod val="75000"/>
                  </a:schemeClr>
                </a:solidFill>
                <a:latin typeface="言念君子温其如玉" charset="-122"/>
                <a:ea typeface="言念君子温其如玉" charset="-122"/>
                <a:cs typeface="Times New Roman" panose="02020603050405020304" pitchFamily="18" charset="0"/>
                <a:sym typeface="+mn-ea"/>
              </a:rPr>
              <a:t>碳供氧</a:t>
            </a:r>
            <a:endParaRPr lang="zh-CN" altLang="en-US" sz="2000" b="1">
              <a:solidFill>
                <a:schemeClr val="accent5">
                  <a:lumMod val="75000"/>
                </a:schemeClr>
              </a:solidFill>
              <a:latin typeface="言念君子温其如玉" charset="-122"/>
              <a:ea typeface="言念君子温其如玉" charset="-122"/>
              <a:cs typeface="Times New Roman" panose="02020603050405020304" pitchFamily="18" charset="0"/>
              <a:sym typeface="+mn-ea"/>
            </a:endParaRPr>
          </a:p>
        </p:txBody>
      </p:sp>
      <p:pic>
        <p:nvPicPr>
          <p:cNvPr id="9" name="图片 8"/>
          <p:cNvPicPr>
            <a:picLocks noChangeAspect="1"/>
          </p:cNvPicPr>
          <p:nvPr>
            <p:custDataLst>
              <p:tags r:id="rId15"/>
            </p:custDataLst>
          </p:nvPr>
        </p:nvPicPr>
        <p:blipFill>
          <a:blip r:embed="rId14"/>
          <a:srcRect l="10778" t="37595" r="9193" b="26459"/>
          <a:stretch>
            <a:fillRect/>
          </a:stretch>
        </p:blipFill>
        <p:spPr>
          <a:xfrm>
            <a:off x="3452495" y="3778369"/>
            <a:ext cx="4131153" cy="2691441"/>
          </a:xfrm>
          <a:prstGeom prst="rect">
            <a:avLst/>
          </a:prstGeom>
        </p:spPr>
      </p:pic>
      <p:sp>
        <p:nvSpPr>
          <p:cNvPr id="11" name="文本框 14"/>
          <p:cNvSpPr txBox="1"/>
          <p:nvPr>
            <p:custDataLst>
              <p:tags r:id="rId16"/>
            </p:custDataLst>
          </p:nvPr>
        </p:nvSpPr>
        <p:spPr>
          <a:xfrm>
            <a:off x="8283288" y="3600059"/>
            <a:ext cx="3175940" cy="353929"/>
          </a:xfrm>
          <a:prstGeom prst="rect">
            <a:avLst/>
          </a:prstGeom>
          <a:noFill/>
          <a:ln w="9525">
            <a:noFill/>
            <a:prstDash val="dashDot"/>
          </a:ln>
        </p:spPr>
        <p:txBody>
          <a:bodyPr wrap="square" lIns="45708" tIns="22853" rIns="45708" bIns="22853">
            <a:spAutoFit/>
          </a:bodyPr>
          <a:lstStyle/>
          <a:p>
            <a:pPr lvl="0" algn="ctr">
              <a:buClrTx/>
              <a:buSzTx/>
              <a:buFontTx/>
            </a:pPr>
            <a:r>
              <a:rPr lang="zh-CN" altLang="en-US" sz="2000" b="1" smtClean="0">
                <a:solidFill>
                  <a:schemeClr val="accent5">
                    <a:lumMod val="75000"/>
                  </a:schemeClr>
                </a:solidFill>
                <a:latin typeface="言念君子温其如玉" charset="-122"/>
                <a:ea typeface="言念君子温其如玉" charset="-122"/>
                <a:cs typeface="言念君子温其如玉" charset="-122"/>
                <a:sym typeface="+mn-ea"/>
              </a:rPr>
              <a:t>湿地  蓄水防洪、调节</a:t>
            </a:r>
            <a:r>
              <a:rPr lang="zh-CN" altLang="en-US" sz="2000" b="1">
                <a:solidFill>
                  <a:schemeClr val="accent5">
                    <a:lumMod val="75000"/>
                  </a:schemeClr>
                </a:solidFill>
                <a:latin typeface="言念君子温其如玉" charset="-122"/>
                <a:ea typeface="言念君子温其如玉" charset="-122"/>
                <a:cs typeface="言念君子温其如玉" charset="-122"/>
                <a:sym typeface="+mn-ea"/>
              </a:rPr>
              <a:t>气候</a:t>
            </a:r>
            <a:endParaRPr lang="zh-CN" altLang="en-US" sz="2000" b="1">
              <a:solidFill>
                <a:schemeClr val="accent5">
                  <a:lumMod val="75000"/>
                </a:schemeClr>
              </a:solidFill>
              <a:latin typeface="言念君子温其如玉" charset="-122"/>
              <a:ea typeface="言念君子温其如玉" charset="-122"/>
              <a:cs typeface="言念君子温其如玉" charset="-122"/>
              <a:sym typeface="+mn-ea"/>
            </a:endParaRPr>
          </a:p>
        </p:txBody>
      </p:sp>
      <p:pic>
        <p:nvPicPr>
          <p:cNvPr id="13" name="图片 12"/>
          <p:cNvPicPr>
            <a:picLocks noChangeAspect="1"/>
          </p:cNvPicPr>
          <p:nvPr>
            <p:custDataLst>
              <p:tags r:id="rId18"/>
            </p:custDataLst>
          </p:nvPr>
        </p:nvPicPr>
        <p:blipFill>
          <a:blip r:embed="rId17">
            <a:lum contrast="30000"/>
          </a:blip>
          <a:srcRect b="15489"/>
          <a:stretch>
            <a:fillRect/>
          </a:stretch>
        </p:blipFill>
        <p:spPr>
          <a:xfrm>
            <a:off x="7894040" y="4072962"/>
            <a:ext cx="3760247" cy="2321820"/>
          </a:xfrm>
          <a:prstGeom prst="rect">
            <a:avLst/>
          </a:prstGeom>
        </p:spPr>
      </p:pic>
      <p:sp>
        <p:nvSpPr>
          <p:cNvPr id="14" name="矩形 13"/>
          <p:cNvSpPr/>
          <p:nvPr>
            <p:custDataLst>
              <p:tags r:id="rId19"/>
            </p:custDataLst>
          </p:nvPr>
        </p:nvSpPr>
        <p:spPr>
          <a:xfrm>
            <a:off x="8660796" y="6345747"/>
            <a:ext cx="2629837" cy="400110"/>
          </a:xfrm>
          <a:prstGeom prst="rect">
            <a:avLst/>
          </a:prstGeom>
        </p:spPr>
        <p:txBody>
          <a:bodyPr wrap="square">
            <a:spAutoFit/>
          </a:bodyPr>
          <a:lstStyle/>
          <a:p>
            <a:pPr lvl="0"/>
            <a:r>
              <a:rPr lang="zh-CN" altLang="en-US" sz="2000" b="1" smtClean="0">
                <a:solidFill>
                  <a:schemeClr val="accent5">
                    <a:lumMod val="75000"/>
                  </a:schemeClr>
                </a:solidFill>
                <a:latin typeface="言念君子温其如玉" charset="-122"/>
                <a:ea typeface="言念君子温其如玉" charset="-122"/>
                <a:cs typeface="Times New Roman" panose="02020603050405020304" pitchFamily="18" charset="0"/>
                <a:sym typeface="+mn-ea"/>
              </a:rPr>
              <a:t>丝兰与蛾、</a:t>
            </a:r>
            <a:r>
              <a:rPr lang="zh-CN" altLang="en-US" sz="2000" b="1" smtClean="0">
                <a:solidFill>
                  <a:schemeClr val="accent5">
                    <a:lumMod val="75000"/>
                  </a:schemeClr>
                </a:solidFill>
                <a:latin typeface="言念君子温其如玉" charset="-122"/>
                <a:ea typeface="言念君子温其如玉" charset="-122"/>
                <a:sym typeface="+mn-ea"/>
              </a:rPr>
              <a:t>协同进化</a:t>
            </a:r>
            <a:endParaRPr lang="zh-CN" altLang="en-US" sz="2000" b="1" smtClean="0">
              <a:solidFill>
                <a:schemeClr val="accent5">
                  <a:lumMod val="75000"/>
                </a:schemeClr>
              </a:solidFill>
              <a:latin typeface="言念君子温其如玉" charset="-122"/>
              <a:ea typeface="言念君子温其如玉" charset="-122"/>
              <a:sym typeface="+mn-ea"/>
            </a:endParaRPr>
          </a:p>
        </p:txBody>
      </p:sp>
      <p:sp>
        <p:nvSpPr>
          <p:cNvPr id="15" name="矩形 14"/>
          <p:cNvSpPr/>
          <p:nvPr>
            <p:custDataLst>
              <p:tags r:id="rId20"/>
            </p:custDataLst>
          </p:nvPr>
        </p:nvSpPr>
        <p:spPr>
          <a:xfrm>
            <a:off x="1009450" y="2752628"/>
            <a:ext cx="1338828" cy="369332"/>
          </a:xfrm>
          <a:prstGeom prst="rect">
            <a:avLst/>
          </a:prstGeom>
        </p:spPr>
        <p:txBody>
          <a:bodyPr wrap="none">
            <a:spAutoFit/>
          </a:bodyPr>
          <a:lstStyle/>
          <a:p>
            <a:r>
              <a:rPr lang="zh-CN" altLang="en-US" b="1" smtClean="0">
                <a:solidFill>
                  <a:schemeClr val="accent5">
                    <a:lumMod val="75000"/>
                  </a:schemeClr>
                </a:solidFill>
                <a:latin typeface="言念君子温其如玉" charset="-122"/>
                <a:ea typeface="言念君子温其如玉" charset="-122"/>
              </a:rPr>
              <a:t>三北防护林</a:t>
            </a:r>
            <a:endParaRPr lang="zh-CN" altLang="en-US" b="1" smtClean="0">
              <a:solidFill>
                <a:schemeClr val="accent5">
                  <a:lumMod val="75000"/>
                </a:schemeClr>
              </a:solidFill>
              <a:latin typeface="言念君子温其如玉" charset="-122"/>
              <a:ea typeface="言念君子温其如玉" charset="-122"/>
            </a:endParaRPr>
          </a:p>
        </p:txBody>
      </p:sp>
      <p:pic>
        <p:nvPicPr>
          <p:cNvPr id="2" name="图片 1"/>
          <p:cNvPicPr>
            <a:picLocks noChangeAspect="1"/>
          </p:cNvPicPr>
          <p:nvPr>
            <p:custDataLst>
              <p:tags r:id="rId22"/>
            </p:custDataLst>
          </p:nvPr>
        </p:nvPicPr>
        <p:blipFill>
          <a:blip r:embed="rId21"/>
          <a:srcRect l="16156" r="28836"/>
          <a:stretch>
            <a:fillRect/>
          </a:stretch>
        </p:blipFill>
        <p:spPr>
          <a:xfrm>
            <a:off x="7738745" y="444500"/>
            <a:ext cx="4453255" cy="3155315"/>
          </a:xfrm>
          <a:prstGeom prst="rect">
            <a:avLst/>
          </a:prstGeom>
          <a:effectLst>
            <a:softEdge rad="127000"/>
          </a:effec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4"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ox(in)">
                                      <p:cBhvr>
                                        <p:cTn id="7" dur="500"/>
                                        <p:tgtEl>
                                          <p:spTgt spid="16"/>
                                        </p:tgtEl>
                                      </p:cBhvr>
                                    </p:animEffect>
                                  </p:childTnLst>
                                </p:cTn>
                              </p:par>
                              <p:par>
                                <p:cTn id="8" presetID="4" presetClass="entr" presetSubtype="16" fill="hold" grpId="4"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ox(in)">
                                      <p:cBhvr>
                                        <p:cTn id="10" dur="500"/>
                                        <p:tgtEl>
                                          <p:spTgt spid="15"/>
                                        </p:tgtEl>
                                      </p:cBhvr>
                                    </p:animEffect>
                                  </p:childTnLst>
                                </p:cTn>
                              </p:par>
                              <p:par>
                                <p:cTn id="11" presetID="4" presetClass="entr" presetSubtype="16"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ox(in)">
                                      <p:cBhvr>
                                        <p:cTn id="13" dur="500"/>
                                        <p:tgtEl>
                                          <p:spTgt spid="5"/>
                                        </p:tgtEl>
                                      </p:cBhvr>
                                    </p:animEffect>
                                  </p:childTnLst>
                                </p:cTn>
                              </p:par>
                              <p:par>
                                <p:cTn id="14" presetID="4" presetClass="entr" presetSubtype="16"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ox(in)">
                                      <p:cBhvr>
                                        <p:cTn id="16" dur="500"/>
                                        <p:tgtEl>
                                          <p:spTgt spid="4"/>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ox(in)">
                                      <p:cBhvr>
                                        <p:cTn id="19" dur="500"/>
                                        <p:tgtEl>
                                          <p:spTgt spid="6"/>
                                        </p:tgtEl>
                                      </p:cBhvr>
                                    </p:animEffect>
                                  </p:childTnLst>
                                </p:cTn>
                              </p:par>
                            </p:childTnLst>
                          </p:cTn>
                        </p:par>
                      </p:childTnLst>
                    </p:cTn>
                  </p:par>
                  <p:par>
                    <p:cTn id="20" fill="hold" nodeType="clickPar">
                      <p:stCondLst>
                        <p:cond delay="indefinite"/>
                      </p:stCondLst>
                      <p:childTnLst>
                        <p:par>
                          <p:cTn id="21" fill="hold" nodeType="afterGroup">
                            <p:stCondLst>
                              <p:cond delay="0"/>
                            </p:stCondLst>
                            <p:childTnLst>
                              <p:par>
                                <p:cTn id="22" presetID="4" presetClass="entr" presetSubtype="16"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box(in)">
                                      <p:cBhvr>
                                        <p:cTn id="24" dur="500"/>
                                        <p:tgtEl>
                                          <p:spTgt spid="17"/>
                                        </p:tgtEl>
                                      </p:cBhvr>
                                    </p:animEffect>
                                  </p:childTnLst>
                                </p:cTn>
                              </p:par>
                              <p:par>
                                <p:cTn id="25" presetID="4" presetClass="entr" presetSubtype="16"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ox(in)">
                                      <p:cBhvr>
                                        <p:cTn id="27" dur="500"/>
                                        <p:tgtEl>
                                          <p:spTgt spid="9"/>
                                        </p:tgtEl>
                                      </p:cBhvr>
                                    </p:animEffect>
                                  </p:childTnLst>
                                </p:cTn>
                              </p:par>
                              <p:par>
                                <p:cTn id="28" presetID="4" presetClass="entr" presetSubtype="16" fill="hold" grpId="1"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box(in)">
                                      <p:cBhvr>
                                        <p:cTn id="30" dur="500"/>
                                        <p:tgtEl>
                                          <p:spTgt spid="10"/>
                                        </p:tgtEl>
                                      </p:cBhvr>
                                    </p:animEffect>
                                  </p:childTnLst>
                                </p:cTn>
                              </p:par>
                            </p:childTnLst>
                          </p:cTn>
                        </p:par>
                      </p:childTnLst>
                    </p:cTn>
                  </p:par>
                  <p:par>
                    <p:cTn id="31" fill="hold" nodeType="clickPar">
                      <p:stCondLst>
                        <p:cond delay="indefinite"/>
                      </p:stCondLst>
                      <p:childTnLst>
                        <p:par>
                          <p:cTn id="32" fill="hold" nodeType="afterGroup">
                            <p:stCondLst>
                              <p:cond delay="0"/>
                            </p:stCondLst>
                            <p:childTnLst>
                              <p:par>
                                <p:cTn id="33" presetID="4" presetClass="entr" presetSubtype="16" fill="hold" grpId="2"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box(in)">
                                      <p:cBhvr>
                                        <p:cTn id="35" dur="500"/>
                                        <p:tgtEl>
                                          <p:spTgt spid="11"/>
                                        </p:tgtEl>
                                      </p:cBhvr>
                                    </p:animEffect>
                                  </p:childTnLst>
                                </p:cTn>
                              </p:par>
                            </p:childTnLst>
                          </p:cTn>
                        </p:par>
                      </p:childTnLst>
                    </p:cTn>
                  </p:par>
                  <p:par>
                    <p:cTn id="36" fill="hold" nodeType="clickPar">
                      <p:stCondLst>
                        <p:cond delay="indefinite"/>
                      </p:stCondLst>
                      <p:childTnLst>
                        <p:par>
                          <p:cTn id="37" fill="hold" nodeType="afterGroup">
                            <p:stCondLst>
                              <p:cond delay="0"/>
                            </p:stCondLst>
                            <p:childTnLst>
                              <p:par>
                                <p:cTn id="38" presetID="4" presetClass="entr" presetSubtype="16"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box(in)">
                                      <p:cBhvr>
                                        <p:cTn id="40" dur="500"/>
                                        <p:tgtEl>
                                          <p:spTgt spid="13"/>
                                        </p:tgtEl>
                                      </p:cBhvr>
                                    </p:animEffect>
                                  </p:childTnLst>
                                </p:cTn>
                              </p:par>
                              <p:par>
                                <p:cTn id="41" presetID="4" presetClass="entr" presetSubtype="16" fill="hold" grpId="3"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box(in)">
                                      <p:cBhvr>
                                        <p:cTn id="43" dur="500"/>
                                        <p:tgtEl>
                                          <p:spTgt spid="14"/>
                                        </p:tgtEl>
                                      </p:cBhvr>
                                    </p:animEffect>
                                  </p:childTnLst>
                                </p:cTn>
                              </p:par>
                              <p:par>
                                <p:cTn id="44" presetID="24" presetClass="entr" presetSubtype="0" fill="hold" nodeType="withEffect">
                                  <p:stCondLst>
                                    <p:cond delay="0"/>
                                  </p:stCondLst>
                                  <p:childTnLst>
                                    <p:set>
                                      <p:cBhvr>
                                        <p:cTn id="45" dur="1" fill="hold">
                                          <p:stCondLst>
                                            <p:cond delay="0"/>
                                          </p:stCondLst>
                                        </p:cTn>
                                        <p:tgtEl>
                                          <p:spTgt spid="2"/>
                                        </p:tgtEl>
                                        <p:attrNameLst>
                                          <p:attrName>style.visibility</p:attrName>
                                        </p:attrNameLst>
                                      </p:cBhvr>
                                      <p:to>
                                        <p:strVal val="visible"/>
                                      </p:to>
                                    </p:set>
                                    <p:anim to="" calcmode="lin" valueType="num">
                                      <p:cBhvr>
                                        <p:cTn id="46" dur="1" fill="hold"/>
                                        <p:tgtEl>
                                          <p:spTgt spid="2"/>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1"/>
      <p:bldP spid="11" grpId="2"/>
      <p:bldP spid="14" grpId="3"/>
      <p:bldP spid="15" grpId="4"/>
    </p:bldLst>
  </p:timing>
</p:sld>
</file>

<file path=ppt/slides/slide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sp>
        <p:nvSpPr>
          <p:cNvPr id="17" name="文本框 16"/>
          <p:cNvSpPr txBox="1"/>
          <p:nvPr>
            <p:custDataLst>
              <p:tags r:id="rId4"/>
            </p:custDataLst>
          </p:nvPr>
        </p:nvSpPr>
        <p:spPr>
          <a:xfrm>
            <a:off x="361315" y="4399915"/>
            <a:ext cx="3338195" cy="474980"/>
          </a:xfrm>
          <a:prstGeom prst="rect">
            <a:avLst/>
          </a:prstGeom>
          <a:noFill/>
          <a:ln w="9525">
            <a:noFill/>
            <a:prstDash val="dashDot"/>
          </a:ln>
          <a:extLst>
            <a:ext uri="{909E8E84-426E-40DD-AFC4-6F175D3DCCD1}">
              <a14:hiddenFill xmlns:a14="http://schemas.microsoft.com/office/drawing/2010/main">
                <a:solidFill>
                  <a:srgbClr val="75DBFF"/>
                </a:solidFill>
              </a14:hiddenFill>
            </a:ext>
          </a:extLst>
        </p:spPr>
        <p:txBody>
          <a:bodyPr wrap="square" lIns="45708" tIns="22853" rIns="45708" bIns="22853">
            <a:spAutoFit/>
          </a:bodyPr>
          <a:lstStyle/>
          <a:p>
            <a:pPr>
              <a:spcBef>
                <a:spcPct val="50000"/>
              </a:spcBef>
            </a:pPr>
            <a:r>
              <a:rPr lang="zh-CN" altLang="en-US" sz="2800" b="1">
                <a:latin typeface="言念君子温其如玉" charset="-122"/>
                <a:ea typeface="言念君子温其如玉" charset="-122"/>
                <a:cs typeface="Times New Roman" panose="02020603050405020304" pitchFamily="18" charset="0"/>
                <a:sym typeface="+mn-ea"/>
              </a:rPr>
              <a:t>不起眼的野草（</a:t>
            </a:r>
            <a:r>
              <a:rPr lang="zh-CN" altLang="en-US" sz="2800" b="1">
                <a:solidFill>
                  <a:srgbClr val="FF0000"/>
                </a:solidFill>
                <a:latin typeface="言念君子温其如玉" charset="-122"/>
                <a:ea typeface="言念君子温其如玉" charset="-122"/>
                <a:cs typeface="Times New Roman" panose="02020603050405020304" pitchFamily="18" charset="0"/>
                <a:sym typeface="+mn-ea"/>
              </a:rPr>
              <a:t>过去</a:t>
            </a:r>
            <a:r>
              <a:rPr lang="zh-CN" altLang="en-US" sz="2800" b="1">
                <a:latin typeface="言念君子温其如玉" charset="-122"/>
                <a:ea typeface="言念君子温其如玉" charset="-122"/>
                <a:cs typeface="Times New Roman" panose="02020603050405020304" pitchFamily="18" charset="0"/>
                <a:sym typeface="+mn-ea"/>
              </a:rPr>
              <a:t>）</a:t>
            </a:r>
            <a:endParaRPr lang="zh-CN" altLang="en-US" sz="2800" b="1">
              <a:solidFill>
                <a:schemeClr val="tx1"/>
              </a:solidFill>
              <a:latin typeface="言念君子温其如玉" charset="-122"/>
              <a:ea typeface="言念君子温其如玉" charset="-122"/>
              <a:cs typeface="Times New Roman" panose="02020603050405020304" pitchFamily="18" charset="0"/>
              <a:sym typeface="+mn-ea"/>
            </a:endParaRPr>
          </a:p>
        </p:txBody>
      </p:sp>
      <p:grpSp>
        <p:nvGrpSpPr>
          <p:cNvPr id="22" name="组合 21"/>
          <p:cNvGrpSpPr/>
          <p:nvPr>
            <p:custDataLst>
              <p:tags r:id="rId5"/>
            </p:custDataLst>
          </p:nvPr>
        </p:nvGrpSpPr>
        <p:grpSpPr>
          <a:xfrm>
            <a:off x="5242713" y="332925"/>
            <a:ext cx="3656871" cy="520700"/>
            <a:chOff x="12912080" y="7068706"/>
            <a:chExt cx="6426007" cy="914996"/>
          </a:xfrm>
        </p:grpSpPr>
        <p:pic>
          <p:nvPicPr>
            <p:cNvPr id="24" name="图片 23" descr="警示"/>
            <p:cNvPicPr>
              <a:picLocks noChangeAspect="1"/>
            </p:cNvPicPr>
            <p:nvPr>
              <p:custDataLst>
                <p:tags r:id="rId7"/>
              </p:custDataLst>
            </p:nvPr>
          </p:nvPicPr>
          <p:blipFill>
            <a:blip r:embed="rId6"/>
            <a:stretch>
              <a:fillRect/>
            </a:stretch>
          </p:blipFill>
          <p:spPr>
            <a:xfrm>
              <a:off x="12912080" y="7162688"/>
              <a:ext cx="720080" cy="703424"/>
            </a:xfrm>
            <a:prstGeom prst="rect">
              <a:avLst/>
            </a:prstGeom>
          </p:spPr>
        </p:pic>
        <p:sp>
          <p:nvSpPr>
            <p:cNvPr id="25" name="文本框 15"/>
            <p:cNvSpPr txBox="1"/>
            <p:nvPr>
              <p:custDataLst>
                <p:tags r:id="rId8"/>
              </p:custDataLst>
            </p:nvPr>
          </p:nvSpPr>
          <p:spPr>
            <a:xfrm>
              <a:off x="13704168" y="7068706"/>
              <a:ext cx="5633919" cy="914996"/>
            </a:xfrm>
            <a:prstGeom prst="rect">
              <a:avLst/>
            </a:prstGeom>
            <a:noFill/>
            <a:ln w="254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5" tIns="45715" rIns="45715" bIns="45715" numCol="1" spcCol="38100" rtlCol="0" anchor="t" forceAA="0">
              <a:spAutoFit/>
            </a:bodyPr>
            <a:lstStyle/>
            <a:p>
              <a:pPr marL="0" marR="0" indent="0" algn="l" defTabSz="914400" rtl="0" fontAlgn="auto" latinLnBrk="1" hangingPunct="0">
                <a:lnSpc>
                  <a:spcPct val="100000"/>
                </a:lnSpc>
                <a:spcBef>
                  <a:spcPct val="0"/>
                </a:spcBef>
                <a:spcAft>
                  <a:spcPct val="0"/>
                </a:spcAft>
                <a:buClrTx/>
                <a:buSzTx/>
                <a:buFontTx/>
                <a:buNone/>
              </a:pPr>
              <a:r>
                <a:rPr kumimoji="0" lang="zh-CN" altLang="en-US" sz="2800" b="1" i="0" u="none" strike="noStrike" cap="none" spc="0" normalizeH="0" baseline="0">
                  <a:ln>
                    <a:noFill/>
                  </a:ln>
                  <a:solidFill>
                    <a:srgbClr val="FF0000"/>
                  </a:solidFill>
                  <a:effectLst/>
                  <a:uFillTx/>
                  <a:latin typeface="言念君子温其如玉" charset="-122"/>
                  <a:ea typeface="言念君子温其如玉" charset="-122"/>
                  <a:cs typeface="言念君子温其如玉" charset="-122"/>
                  <a:sym typeface="Calibri" panose="020f0502020204030204" pitchFamily="2"/>
                </a:rPr>
                <a:t>潜在价值</a:t>
              </a:r>
              <a:r>
                <a:rPr kumimoji="0" lang="en-US" altLang="zh-CN" sz="2800" b="1" i="0" u="none" strike="noStrike" cap="none" spc="0" normalizeH="0" baseline="0">
                  <a:ln>
                    <a:noFill/>
                  </a:ln>
                  <a:solidFill>
                    <a:srgbClr val="FF0000"/>
                  </a:solidFill>
                  <a:effectLst/>
                  <a:uFillTx/>
                  <a:latin typeface="言念君子温其如玉" charset="-122"/>
                  <a:ea typeface="言念君子温其如玉" charset="-122"/>
                  <a:cs typeface="言念君子温其如玉" charset="-122"/>
                  <a:sym typeface="Calibri" panose="020f0502020204030204" pitchFamily="2"/>
                </a:rPr>
                <a:t>≠</a:t>
              </a:r>
              <a:r>
                <a:rPr kumimoji="0" lang="zh-CN" altLang="en-US" sz="2800" b="1" i="0" u="none" strike="noStrike" cap="none" spc="0" normalizeH="0" baseline="0">
                  <a:ln>
                    <a:noFill/>
                  </a:ln>
                  <a:solidFill>
                    <a:srgbClr val="FF0000"/>
                  </a:solidFill>
                  <a:effectLst/>
                  <a:uFillTx/>
                  <a:latin typeface="言念君子温其如玉" charset="-122"/>
                  <a:ea typeface="言念君子温其如玉" charset="-122"/>
                  <a:cs typeface="言念君子温其如玉" charset="-122"/>
                  <a:sym typeface="Calibri" panose="020f0502020204030204" pitchFamily="2"/>
                </a:rPr>
                <a:t>没有价值</a:t>
              </a:r>
              <a:endParaRPr kumimoji="0" lang="zh-CN" altLang="en-US" sz="2800" b="1" i="0" u="none" strike="noStrike" cap="none" spc="0" normalizeH="0" baseline="0">
                <a:ln>
                  <a:noFill/>
                </a:ln>
                <a:solidFill>
                  <a:srgbClr val="FF0000"/>
                </a:solidFill>
                <a:effectLst/>
                <a:uFillTx/>
                <a:latin typeface="言念君子温其如玉" charset="-122"/>
                <a:ea typeface="言念君子温其如玉" charset="-122"/>
                <a:cs typeface="言念君子温其如玉" charset="-122"/>
                <a:sym typeface="Calibri" panose="020f0502020204030204" pitchFamily="2"/>
              </a:endParaRPr>
            </a:p>
          </p:txBody>
        </p:sp>
      </p:grpSp>
      <p:sp>
        <p:nvSpPr>
          <p:cNvPr id="27" name="Text Box 19"/>
          <p:cNvSpPr txBox="1">
            <a:spLocks noChangeArrowheads="1"/>
          </p:cNvSpPr>
          <p:nvPr>
            <p:custDataLst>
              <p:tags r:id="rId9"/>
            </p:custDataLst>
          </p:nvPr>
        </p:nvSpPr>
        <p:spPr bwMode="auto">
          <a:xfrm>
            <a:off x="1121410" y="5386070"/>
            <a:ext cx="10126345" cy="920115"/>
          </a:xfrm>
          <a:prstGeom prst="rect">
            <a:avLst/>
          </a:prstGeom>
          <a:solidFill>
            <a:schemeClr val="accent4">
              <a:lumMod val="20000"/>
              <a:lumOff val="80000"/>
            </a:schemeClr>
          </a:solidFill>
          <a:ln w="28575" cap="flat" cmpd="sng">
            <a:noFill/>
            <a:prstDash val="sysDash"/>
            <a:bevel/>
          </a:ln>
          <a:effectLst/>
        </p:spPr>
        <p:txBody>
          <a:bodyPr wrap="square" lIns="33810" tIns="17619" rIns="33810" bIns="17619">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720090" algn="l" defTabSz="685800" eaLnBrk="1" latinLnBrk="0" hangingPunct="1">
              <a:lnSpc>
                <a:spcPct val="90000"/>
              </a:lnSpc>
            </a:pPr>
            <a:r>
              <a:rPr lang="zh-CN" altLang="en-US" sz="3200" b="1">
                <a:solidFill>
                  <a:srgbClr val="FF0000"/>
                </a:solidFill>
                <a:latin typeface="言念君子温其如玉" charset="-122"/>
                <a:ea typeface="言念君子温其如玉" charset="-122"/>
                <a:sym typeface="微软雅黑" panose="020b0503020204020204" pitchFamily="34" charset="-122"/>
              </a:rPr>
              <a:t>对大量的野生生物，目前尚不清楚它们的使用价值，但是它们具有巨大的潜在价值。</a:t>
            </a:r>
            <a:endParaRPr lang="zh-CN" altLang="en-US" sz="3200" b="1">
              <a:solidFill>
                <a:srgbClr val="FF0000"/>
              </a:solidFill>
              <a:effectLst>
                <a:outerShdw blurRad="38100" dist="38100" dir="2700000" algn="tl">
                  <a:srgbClr val="000000">
                    <a:alpha val="43137"/>
                  </a:srgbClr>
                </a:outerShdw>
              </a:effectLst>
              <a:latin typeface="言念君子温其如玉" charset="-122"/>
              <a:ea typeface="言念君子温其如玉" charset="-122"/>
              <a:sym typeface="微软雅黑" panose="020b0503020204020204" pitchFamily="34" charset="-122"/>
            </a:endParaRPr>
          </a:p>
        </p:txBody>
      </p:sp>
      <p:pic>
        <p:nvPicPr>
          <p:cNvPr id="34820" name="图片 34819"/>
          <p:cNvPicPr>
            <a:picLocks noChangeAspect="1"/>
          </p:cNvPicPr>
          <p:nvPr>
            <p:custDataLst>
              <p:tags r:id="rId11"/>
            </p:custDataLst>
          </p:nvPr>
        </p:nvPicPr>
        <p:blipFill>
          <a:blip r:embed="rId10"/>
          <a:srcRect b="5939"/>
          <a:stretch>
            <a:fillRect/>
          </a:stretch>
        </p:blipFill>
        <p:spPr>
          <a:xfrm>
            <a:off x="473075" y="1583690"/>
            <a:ext cx="3509645" cy="2360930"/>
          </a:xfrm>
          <a:prstGeom prst="rect">
            <a:avLst/>
          </a:prstGeom>
          <a:ln>
            <a:noFill/>
          </a:ln>
          <a:effectLst>
            <a:softEdge rad="112500"/>
          </a:effectLst>
        </p:spPr>
      </p:pic>
      <p:pic>
        <p:nvPicPr>
          <p:cNvPr id="34822" name="图片 34821"/>
          <p:cNvPicPr>
            <a:picLocks noChangeAspect="1"/>
          </p:cNvPicPr>
          <p:nvPr>
            <p:custDataLst>
              <p:tags r:id="rId13"/>
            </p:custDataLst>
          </p:nvPr>
        </p:nvPicPr>
        <p:blipFill>
          <a:blip r:embed="rId12"/>
          <a:stretch>
            <a:fillRect/>
          </a:stretch>
        </p:blipFill>
        <p:spPr>
          <a:xfrm>
            <a:off x="8689340" y="1421130"/>
            <a:ext cx="3502660" cy="2920365"/>
          </a:xfrm>
          <a:prstGeom prst="rect">
            <a:avLst/>
          </a:prstGeom>
          <a:ln>
            <a:noFill/>
          </a:ln>
          <a:effectLst>
            <a:softEdge rad="112500"/>
          </a:effectLst>
        </p:spPr>
      </p:pic>
      <p:sp>
        <p:nvSpPr>
          <p:cNvPr id="2" name="文本框 1"/>
          <p:cNvSpPr txBox="1"/>
          <p:nvPr>
            <p:custDataLst>
              <p:tags r:id="rId14"/>
            </p:custDataLst>
          </p:nvPr>
        </p:nvSpPr>
        <p:spPr>
          <a:xfrm>
            <a:off x="4848860" y="4399915"/>
            <a:ext cx="4444365" cy="474980"/>
          </a:xfrm>
          <a:prstGeom prst="rect">
            <a:avLst/>
          </a:prstGeom>
          <a:noFill/>
          <a:ln w="9525">
            <a:noFill/>
            <a:prstDash val="dashDot"/>
          </a:ln>
          <a:extLst>
            <a:ext uri="{909E8E84-426E-40DD-AFC4-6F175D3DCCD1}">
              <a14:hiddenFill xmlns:a14="http://schemas.microsoft.com/office/drawing/2010/main">
                <a:solidFill>
                  <a:srgbClr val="75DBFF"/>
                </a:solidFill>
              </a14:hiddenFill>
            </a:ext>
          </a:extLst>
        </p:spPr>
        <p:txBody>
          <a:bodyPr wrap="square" lIns="45708" tIns="22853" rIns="45708" bIns="22853">
            <a:spAutoFit/>
          </a:bodyPr>
          <a:lstStyle/>
          <a:p>
            <a:pPr lvl="0" algn="l">
              <a:spcBef>
                <a:spcPct val="50000"/>
              </a:spcBef>
              <a:buClrTx/>
              <a:buSzTx/>
              <a:buFontTx/>
            </a:pPr>
            <a:r>
              <a:rPr lang="zh-CN" altLang="en-US" sz="2800" b="1">
                <a:latin typeface="言念君子温其如玉" charset="-122"/>
                <a:ea typeface="言念君子温其如玉" charset="-122"/>
                <a:cs typeface="Times New Roman" panose="02020603050405020304" pitchFamily="18" charset="0"/>
                <a:sym typeface="+mn-ea"/>
              </a:rPr>
              <a:t>用于各类疟疾治疗（</a:t>
            </a:r>
            <a:r>
              <a:rPr lang="zh-CN" altLang="en-US" sz="2800" b="1">
                <a:solidFill>
                  <a:srgbClr val="FF0000"/>
                </a:solidFill>
                <a:latin typeface="言念君子温其如玉" charset="-122"/>
                <a:ea typeface="言念君子温其如玉" charset="-122"/>
                <a:cs typeface="Times New Roman" panose="02020603050405020304" pitchFamily="18" charset="0"/>
                <a:sym typeface="+mn-ea"/>
              </a:rPr>
              <a:t>现在</a:t>
            </a:r>
            <a:r>
              <a:rPr lang="zh-CN" altLang="en-US" sz="2800" b="1">
                <a:latin typeface="言念君子温其如玉" charset="-122"/>
                <a:ea typeface="言念君子温其如玉" charset="-122"/>
                <a:cs typeface="Times New Roman" panose="02020603050405020304" pitchFamily="18" charset="0"/>
                <a:sym typeface="+mn-ea"/>
              </a:rPr>
              <a:t>）</a:t>
            </a:r>
            <a:endParaRPr lang="zh-CN" altLang="en-US" sz="2800" b="1">
              <a:latin typeface="言念君子温其如玉" charset="-122"/>
              <a:ea typeface="言念君子温其如玉" charset="-122"/>
              <a:cs typeface="Times New Roman" panose="02020603050405020304" pitchFamily="18" charset="0"/>
              <a:sym typeface="+mn-ea"/>
            </a:endParaRPr>
          </a:p>
        </p:txBody>
      </p:sp>
      <p:sp>
        <p:nvSpPr>
          <p:cNvPr id="6" name="TextBox 1"/>
          <p:cNvSpPr txBox="1">
            <a:spLocks noChangeArrowheads="1"/>
          </p:cNvSpPr>
          <p:nvPr>
            <p:custDataLst>
              <p:tags r:id="rId15"/>
            </p:custDataLst>
          </p:nvPr>
        </p:nvSpPr>
        <p:spPr bwMode="auto">
          <a:xfrm>
            <a:off x="361315" y="114935"/>
            <a:ext cx="487997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eaLnBrk="0" hangingPunct="0"/>
            <a:r>
              <a:rPr lang="en-US" altLang="zh-CN" sz="2800" b="1">
                <a:solidFill>
                  <a:schemeClr val="tx1"/>
                </a:solidFill>
                <a:latin typeface="言念君子温其如玉" charset="-122"/>
                <a:ea typeface="言念君子温其如玉" charset="-122"/>
                <a:cs typeface="言念君子温其如玉" charset="-122"/>
              </a:rPr>
              <a:t>3.</a:t>
            </a:r>
            <a:r>
              <a:rPr lang="zh-CN" altLang="en-US" sz="2800" b="1">
                <a:solidFill>
                  <a:schemeClr val="tx1"/>
                </a:solidFill>
                <a:latin typeface="言念君子温其如玉" charset="-122"/>
                <a:ea typeface="言念君子温其如玉" charset="-122"/>
                <a:cs typeface="言念君子温其如玉" charset="-122"/>
              </a:rPr>
              <a:t>生物多样性的潜在价值</a:t>
            </a:r>
            <a:endParaRPr lang="zh-CN" altLang="en-US" sz="2800" b="1">
              <a:solidFill>
                <a:schemeClr val="tx1"/>
              </a:solidFill>
              <a:latin typeface="言念君子温其如玉" charset="-122"/>
              <a:ea typeface="言念君子温其如玉" charset="-122"/>
              <a:cs typeface="言念君子温其如玉" charset="-122"/>
            </a:endParaRPr>
          </a:p>
        </p:txBody>
      </p:sp>
      <p:pic>
        <p:nvPicPr>
          <p:cNvPr id="9" name="图片 8"/>
          <p:cNvPicPr>
            <a:picLocks noChangeAspect="1"/>
          </p:cNvPicPr>
          <p:nvPr>
            <p:custDataLst>
              <p:tags r:id="rId17"/>
            </p:custDataLst>
          </p:nvPr>
        </p:nvPicPr>
        <p:blipFill>
          <a:blip r:embed="rId16"/>
          <a:stretch>
            <a:fillRect/>
          </a:stretch>
        </p:blipFill>
        <p:spPr>
          <a:xfrm>
            <a:off x="4411980" y="1274445"/>
            <a:ext cx="4277360" cy="3067050"/>
          </a:xfrm>
          <a:prstGeom prst="rect">
            <a:avLst/>
          </a:prstGeom>
        </p:spPr>
      </p:pic>
      <p:sp>
        <p:nvSpPr>
          <p:cNvPr id="10" name="文本框 9"/>
          <p:cNvSpPr txBox="1"/>
          <p:nvPr>
            <p:custDataLst>
              <p:tags r:id="rId18"/>
            </p:custDataLst>
          </p:nvPr>
        </p:nvSpPr>
        <p:spPr>
          <a:xfrm>
            <a:off x="910590" y="3944620"/>
            <a:ext cx="1101090" cy="460375"/>
          </a:xfrm>
          <a:prstGeom prst="rect">
            <a:avLst/>
          </a:prstGeom>
          <a:noFill/>
        </p:spPr>
        <p:txBody>
          <a:bodyPr wrap="none" rtlCol="0" anchor="t">
            <a:spAutoFit/>
          </a:bodyPr>
          <a:lstStyle/>
          <a:p>
            <a:r>
              <a:rPr lang="zh-CN" altLang="en-US" sz="2400" b="1">
                <a:solidFill>
                  <a:srgbClr val="FF0000"/>
                </a:solidFill>
                <a:latin typeface="言念君子温其如玉" charset="-122"/>
                <a:ea typeface="言念君子温其如玉" charset="-122"/>
                <a:sym typeface="+mn-ea"/>
              </a:rPr>
              <a:t>黄花蒿</a:t>
            </a:r>
            <a:endParaRPr lang="zh-CN" altLang="en-US" sz="2400" b="1">
              <a:solidFill>
                <a:srgbClr val="FF0000"/>
              </a:solidFill>
              <a:latin typeface="言念君子温其如玉" charset="-122"/>
              <a:ea typeface="言念君子温其如玉"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1" presetClass="entr" presetSubtype="0" fill="hold" nodeType="withEffect">
                                  <p:stCondLst>
                                    <p:cond delay="0"/>
                                  </p:stCondLst>
                                  <p:childTnLst>
                                    <p:set>
                                      <p:cBhvr>
                                        <p:cTn id="9" dur="1" fill="hold">
                                          <p:stCondLst>
                                            <p:cond delay="0"/>
                                          </p:stCondLst>
                                        </p:cTn>
                                        <p:tgtEl>
                                          <p:spTgt spid="34822"/>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ags/tag1.xml><?xml version="1.0" encoding="utf-8"?>
<p:tagLst xmlns:p="http://schemas.openxmlformats.org/presentationml/2006/main">
  <p:tag name="AS_UNIQUEID" val="2848"/>
</p:tagLst>
</file>

<file path=ppt/tags/tag10.xml><?xml version="1.0" encoding="utf-8"?>
<p:tagLst xmlns:p="http://schemas.openxmlformats.org/presentationml/2006/main">
  <p:tag name="AS_UNIQUEID" val="2857"/>
</p:tagLst>
</file>

<file path=ppt/tags/tag100.xml><?xml version="1.0" encoding="utf-8"?>
<p:tagLst xmlns:p="http://schemas.openxmlformats.org/presentationml/2006/main">
  <p:tag name="AS_UNIQUEID" val="2947"/>
  <p:tag name="KSO_WM_BEAUTIFY_FLAG" val="#wm#"/>
  <p:tag name="KSO_WM_SLIDE_BACKGROUND_TYPE" val="leftRight"/>
  <p:tag name="KSO_WM_TAG_VERSION" val="1.0"/>
  <p:tag name="KSO_WM_UNIT_COMPATIBLE" val="0"/>
  <p:tag name="KSO_WM_UNIT_DIAGRAM_ISNUMVISUAL" val="0"/>
  <p:tag name="KSO_WM_UNIT_DIAGRAM_ISREFERUNIT" val="0"/>
  <p:tag name="KSO_WM_UNIT_HIGHLIGHT" val="0"/>
  <p:tag name="KSO_WM_UNIT_ID" val="_14**"/>
  <p:tag name="KSO_WM_UNIT_LAYERLEVEL" val="1"/>
</p:tagLst>
</file>

<file path=ppt/tags/tag101.xml><?xml version="1.0" encoding="utf-8"?>
<p:tagLst xmlns:p="http://schemas.openxmlformats.org/presentationml/2006/main">
  <p:tag name="AS_UNIQUEID" val="2948"/>
  <p:tag name="KSO_WM_BEAUTIFY_FLAG" val="#wm#"/>
  <p:tag name="KSO_WM_SLIDE_BACKGROUND_TYPE" val="leftRight"/>
  <p:tag name="KSO_WM_TAG_VERSION" val="1.0"/>
  <p:tag name="KSO_WM_UNIT_COMPATIBLE" val="0"/>
  <p:tag name="KSO_WM_UNIT_DIAGRAM_ISNUMVISUAL" val="0"/>
  <p:tag name="KSO_WM_UNIT_DIAGRAM_ISREFERUNIT" val="0"/>
  <p:tag name="KSO_WM_UNIT_HIGHLIGHT" val="0"/>
  <p:tag name="KSO_WM_UNIT_ID" val="_14**"/>
  <p:tag name="KSO_WM_UNIT_LAYERLEVEL" val="1"/>
</p:tagLst>
</file>

<file path=ppt/tags/tag102.xml><?xml version="1.0" encoding="utf-8"?>
<p:tagLst xmlns:p="http://schemas.openxmlformats.org/presentationml/2006/main">
  <p:tag name="AS_UNIQUEID" val="2949"/>
  <p:tag name="KSO_WM_BEAUTIFY_FLAG" val="#wm#"/>
  <p:tag name="KSO_WM_SLIDE_BACKGROUND_TYPE" val="leftRight"/>
  <p:tag name="KSO_WM_TAG_VERSION" val="1.0"/>
  <p:tag name="KSO_WM_UNIT_COMPATIBLE" val="0"/>
  <p:tag name="KSO_WM_UNIT_DIAGRAM_ISNUMVISUAL" val="0"/>
  <p:tag name="KSO_WM_UNIT_DIAGRAM_ISREFERUNIT" val="0"/>
  <p:tag name="KSO_WM_UNIT_HIGHLIGHT" val="0"/>
  <p:tag name="KSO_WM_UNIT_ID" val="_14**"/>
  <p:tag name="KSO_WM_UNIT_LAYERLEVEL" val="1"/>
</p:tagLst>
</file>

<file path=ppt/tags/tag103.xml><?xml version="1.0" encoding="utf-8"?>
<p:tagLst xmlns:p="http://schemas.openxmlformats.org/presentationml/2006/main">
  <p:tag name="AS_UNIQUEID" val="2950"/>
  <p:tag name="KSO_WM_BEAUTIFY_FLAG" val="#wm#"/>
  <p:tag name="KSO_WM_SLIDE_BACKGROUND_TYPE" val="leftRight"/>
  <p:tag name="KSO_WM_TAG_VERSION" val="1.0"/>
  <p:tag name="KSO_WM_UNIT_COMPATIBLE" val="0"/>
  <p:tag name="KSO_WM_UNIT_DIAGRAM_ISNUMVISUAL" val="0"/>
  <p:tag name="KSO_WM_UNIT_DIAGRAM_ISREFERUNIT" val="0"/>
  <p:tag name="KSO_WM_UNIT_HIGHLIGHT" val="0"/>
  <p:tag name="KSO_WM_UNIT_ID" val="_14**"/>
  <p:tag name="KSO_WM_UNIT_LAYERLEVEL" val="1"/>
</p:tagLst>
</file>

<file path=ppt/tags/tag104.xml><?xml version="1.0" encoding="utf-8"?>
<p:tagLst xmlns:p="http://schemas.openxmlformats.org/presentationml/2006/main">
  <p:tag name="AS_UNIQUEID" val="2951"/>
  <p:tag name="KSO_WM_BEAUTIFY_FLAG" val="#wm#"/>
  <p:tag name="KSO_WM_SLIDE_BACKGROUND_TYPE" val="leftRight"/>
  <p:tag name="KSO_WM_TAG_VERSION" val="1.0"/>
  <p:tag name="KSO_WM_UNIT_COMPATIBLE" val="0"/>
  <p:tag name="KSO_WM_UNIT_DIAGRAM_ISNUMVISUAL" val="0"/>
  <p:tag name="KSO_WM_UNIT_DIAGRAM_ISREFERUNIT" val="0"/>
  <p:tag name="KSO_WM_UNIT_HIGHLIGHT" val="0"/>
  <p:tag name="KSO_WM_UNIT_ID" val="_14**"/>
  <p:tag name="KSO_WM_UNIT_LAYERLEVEL" val="1"/>
</p:tagLst>
</file>

<file path=ppt/tags/tag105.xml><?xml version="1.0" encoding="utf-8"?>
<p:tagLst xmlns:p="http://schemas.openxmlformats.org/presentationml/2006/main">
  <p:tag name="AS_UNIQUEID" val="2952"/>
</p:tagLst>
</file>

<file path=ppt/tags/tag106.xml><?xml version="1.0" encoding="utf-8"?>
<p:tagLst xmlns:p="http://schemas.openxmlformats.org/presentationml/2006/main">
  <p:tag name="AS_UNIQUEID" val="2953"/>
  <p:tag name="KSO_WM_BEAUTIFY_FLAG" val="#wm#"/>
  <p:tag name="KSO_WM_SLIDE_BACKGROUND_TYPE" val="topBottom"/>
  <p:tag name="KSO_WM_TAG_VERSION" val="1.0"/>
  <p:tag name="KSO_WM_UNIT_COMPATIBLE" val="0"/>
  <p:tag name="KSO_WM_UNIT_DIAGRAM_ISNUMVISUAL" val="0"/>
  <p:tag name="KSO_WM_UNIT_DIAGRAM_ISREFERUNIT" val="0"/>
  <p:tag name="KSO_WM_UNIT_HIGHLIGHT" val="0"/>
  <p:tag name="KSO_WM_UNIT_ID" val="_15**"/>
  <p:tag name="KSO_WM_UNIT_LAYERLEVEL" val="1"/>
</p:tagLst>
</file>

<file path=ppt/tags/tag107.xml><?xml version="1.0" encoding="utf-8"?>
<p:tagLst xmlns:p="http://schemas.openxmlformats.org/presentationml/2006/main">
  <p:tag name="AS_UNIQUEID" val="2954"/>
  <p:tag name="KSO_WM_BEAUTIFY_FLAG" val="#wm#"/>
  <p:tag name="KSO_WM_SLIDE_BACKGROUND_TYPE" val="topBottom"/>
  <p:tag name="KSO_WM_TAG_VERSION" val="1.0"/>
  <p:tag name="KSO_WM_UNIT_COMPATIBLE" val="0"/>
  <p:tag name="KSO_WM_UNIT_DIAGRAM_ISNUMVISUAL" val="0"/>
  <p:tag name="KSO_WM_UNIT_DIAGRAM_ISREFERUNIT" val="0"/>
  <p:tag name="KSO_WM_UNIT_HIGHLIGHT" val="0"/>
  <p:tag name="KSO_WM_UNIT_ID" val="_15**"/>
  <p:tag name="KSO_WM_UNIT_LAYERLEVEL" val="1"/>
</p:tagLst>
</file>

<file path=ppt/tags/tag108.xml><?xml version="1.0" encoding="utf-8"?>
<p:tagLst xmlns:p="http://schemas.openxmlformats.org/presentationml/2006/main">
  <p:tag name="AS_UNIQUEID" val="2955"/>
  <p:tag name="KSO_WM_BEAUTIFY_FLAG" val="#wm#"/>
  <p:tag name="KSO_WM_SLIDE_BACKGROUND_TYPE" val="topBottom"/>
  <p:tag name="KSO_WM_TAG_VERSION" val="1.0"/>
  <p:tag name="KSO_WM_UNIT_COMPATIBLE" val="0"/>
  <p:tag name="KSO_WM_UNIT_DIAGRAM_ISNUMVISUAL" val="0"/>
  <p:tag name="KSO_WM_UNIT_DIAGRAM_ISREFERUNIT" val="0"/>
  <p:tag name="KSO_WM_UNIT_HIGHLIGHT" val="0"/>
  <p:tag name="KSO_WM_UNIT_ID" val="_15**"/>
  <p:tag name="KSO_WM_UNIT_LAYERLEVEL" val="1"/>
</p:tagLst>
</file>

<file path=ppt/tags/tag109.xml><?xml version="1.0" encoding="utf-8"?>
<p:tagLst xmlns:p="http://schemas.openxmlformats.org/presentationml/2006/main">
  <p:tag name="AS_UNIQUEID" val="2956"/>
  <p:tag name="KSO_WM_BEAUTIFY_FLAG" val="#wm#"/>
  <p:tag name="KSO_WM_SLIDE_BACKGROUND_TYPE" val="topBottom"/>
  <p:tag name="KSO_WM_TAG_VERSION" val="1.0"/>
  <p:tag name="KSO_WM_UNIT_BK_DARK_LIGHT" val="2"/>
  <p:tag name="KSO_WM_UNIT_COMPATIBLE" val="0"/>
  <p:tag name="KSO_WM_UNIT_DIAGRAM_ISNUMVISUAL" val="0"/>
  <p:tag name="KSO_WM_UNIT_DIAGRAM_ISREFERUNIT" val="0"/>
  <p:tag name="KSO_WM_UNIT_HIGHLIGHT" val="0"/>
  <p:tag name="KSO_WM_UNIT_ID" val="_15*i*1"/>
  <p:tag name="KSO_WM_UNIT_INDEX" val="1"/>
  <p:tag name="KSO_WM_UNIT_LAYERLEVEL" val="1"/>
  <p:tag name="KSO_WM_UNIT_SUBTYPE" val="h"/>
  <p:tag name="KSO_WM_UNIT_TYPE" val="i"/>
</p:tagLst>
</file>

<file path=ppt/tags/tag11.xml><?xml version="1.0" encoding="utf-8"?>
<p:tagLst xmlns:p="http://schemas.openxmlformats.org/presentationml/2006/main">
  <p:tag name="AS_UNIQUEID" val="2858"/>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10.xml><?xml version="1.0" encoding="utf-8"?>
<p:tagLst xmlns:p="http://schemas.openxmlformats.org/presentationml/2006/main">
  <p:tag name="AS_UNIQUEID" val="2957"/>
  <p:tag name="KSO_WM_BEAUTIFY_FLAG" val="#wm#"/>
  <p:tag name="KSO_WM_SLIDE_BACKGROUND_TYPE" val="topBottom"/>
  <p:tag name="KSO_WM_TAG_VERSION" val="1.0"/>
  <p:tag name="KSO_WM_UNIT_COMPATIBLE" val="0"/>
  <p:tag name="KSO_WM_UNIT_DIAGRAM_ISNUMVISUAL" val="0"/>
  <p:tag name="KSO_WM_UNIT_DIAGRAM_ISREFERUNIT" val="0"/>
  <p:tag name="KSO_WM_UNIT_HIGHLIGHT" val="0"/>
  <p:tag name="KSO_WM_UNIT_ID" val="_15**"/>
  <p:tag name="KSO_WM_UNIT_LAYERLEVEL" val="1"/>
</p:tagLst>
</file>

<file path=ppt/tags/tag111.xml><?xml version="1.0" encoding="utf-8"?>
<p:tagLst xmlns:p="http://schemas.openxmlformats.org/presentationml/2006/main">
  <p:tag name="AS_UNIQUEID" val="2958"/>
  <p:tag name="KSO_WM_BEAUTIFY_FLAG" val="#wm#"/>
  <p:tag name="KSO_WM_SLIDE_BACKGROUND_TYPE" val="topBottom"/>
  <p:tag name="KSO_WM_TAG_VERSION" val="1.0"/>
  <p:tag name="KSO_WM_UNIT_COMPATIBLE" val="0"/>
  <p:tag name="KSO_WM_UNIT_DIAGRAM_ISNUMVISUAL" val="0"/>
  <p:tag name="KSO_WM_UNIT_DIAGRAM_ISREFERUNIT" val="0"/>
  <p:tag name="KSO_WM_UNIT_HIGHLIGHT" val="0"/>
  <p:tag name="KSO_WM_UNIT_ID" val="_15**"/>
  <p:tag name="KSO_WM_UNIT_LAYERLEVEL" val="1"/>
</p:tagLst>
</file>

<file path=ppt/tags/tag112.xml><?xml version="1.0" encoding="utf-8"?>
<p:tagLst xmlns:p="http://schemas.openxmlformats.org/presentationml/2006/main">
  <p:tag name="AS_UNIQUEID" val="2959"/>
  <p:tag name="KSO_WM_BEAUTIFY_FLAG" val="#wm#"/>
  <p:tag name="KSO_WM_SLIDE_BACKGROUND_TYPE" val="topBottom"/>
  <p:tag name="KSO_WM_TAG_VERSION" val="1.0"/>
  <p:tag name="KSO_WM_UNIT_COMPATIBLE" val="0"/>
  <p:tag name="KSO_WM_UNIT_DIAGRAM_ISNUMVISUAL" val="0"/>
  <p:tag name="KSO_WM_UNIT_DIAGRAM_ISREFERUNIT" val="0"/>
  <p:tag name="KSO_WM_UNIT_HIGHLIGHT" val="0"/>
  <p:tag name="KSO_WM_UNIT_ID" val="_15**"/>
  <p:tag name="KSO_WM_UNIT_LAYERLEVEL" val="1"/>
</p:tagLst>
</file>

<file path=ppt/tags/tag113.xml><?xml version="1.0" encoding="utf-8"?>
<p:tagLst xmlns:p="http://schemas.openxmlformats.org/presentationml/2006/main">
  <p:tag name="AS_UNIQUEID" val="2960"/>
  <p:tag name="KSO_WM_BEAUTIFY_FLAG" val="#wm#"/>
  <p:tag name="KSO_WM_SLIDE_BACKGROUND_TYPE" val="topBottom"/>
  <p:tag name="KSO_WM_TAG_VERSION" val="1.0"/>
  <p:tag name="KSO_WM_UNIT_COMPATIBLE" val="0"/>
  <p:tag name="KSO_WM_UNIT_DIAGRAM_ISNUMVISUAL" val="0"/>
  <p:tag name="KSO_WM_UNIT_DIAGRAM_ISREFERUNIT" val="0"/>
  <p:tag name="KSO_WM_UNIT_HIGHLIGHT" val="0"/>
  <p:tag name="KSO_WM_UNIT_ID" val="_15**"/>
  <p:tag name="KSO_WM_UNIT_LAYERLEVEL" val="1"/>
</p:tagLst>
</file>

<file path=ppt/tags/tag114.xml><?xml version="1.0" encoding="utf-8"?>
<p:tagLst xmlns:p="http://schemas.openxmlformats.org/presentationml/2006/main">
  <p:tag name="AS_UNIQUEID" val="2961"/>
  <p:tag name="KSO_WM_BEAUTIFY_FLAG" val="#wm#"/>
  <p:tag name="KSO_WM_SLIDE_BACKGROUND_TYPE" val="topBottom"/>
  <p:tag name="KSO_WM_TAG_VERSION" val="1.0"/>
  <p:tag name="KSO_WM_UNIT_COMPATIBLE" val="0"/>
  <p:tag name="KSO_WM_UNIT_DIAGRAM_ISNUMVISUAL" val="0"/>
  <p:tag name="KSO_WM_UNIT_DIAGRAM_ISREFERUNIT" val="0"/>
  <p:tag name="KSO_WM_UNIT_HIGHLIGHT" val="0"/>
  <p:tag name="KSO_WM_UNIT_ID" val="_15**"/>
  <p:tag name="KSO_WM_UNIT_LAYERLEVEL" val="1"/>
</p:tagLst>
</file>

<file path=ppt/tags/tag115.xml><?xml version="1.0" encoding="utf-8"?>
<p:tagLst xmlns:p="http://schemas.openxmlformats.org/presentationml/2006/main">
  <p:tag name="AS_UNIQUEID" val="2962"/>
  <p:tag name="KSO_WM_BEAUTIFY_FLAG" val="#wm#"/>
  <p:tag name="KSO_WM_SLIDE_BACKGROUND_TYPE" val="topBottom"/>
  <p:tag name="KSO_WM_TAG_VERSION" val="1.0"/>
  <p:tag name="KSO_WM_UNIT_COMPATIBLE" val="0"/>
  <p:tag name="KSO_WM_UNIT_DIAGRAM_ISNUMVISUAL" val="0"/>
  <p:tag name="KSO_WM_UNIT_DIAGRAM_ISREFERUNIT" val="0"/>
  <p:tag name="KSO_WM_UNIT_HIGHLIGHT" val="0"/>
  <p:tag name="KSO_WM_UNIT_ID" val="_15**"/>
  <p:tag name="KSO_WM_UNIT_LAYERLEVEL" val="1"/>
</p:tagLst>
</file>

<file path=ppt/tags/tag116.xml><?xml version="1.0" encoding="utf-8"?>
<p:tagLst xmlns:p="http://schemas.openxmlformats.org/presentationml/2006/main">
  <p:tag name="AS_UNIQUEID" val="2963"/>
</p:tagLst>
</file>

<file path=ppt/tags/tag117.xml><?xml version="1.0" encoding="utf-8"?>
<p:tagLst xmlns:p="http://schemas.openxmlformats.org/presentationml/2006/main">
  <p:tag name="AS_UNIQUEID" val="2964"/>
  <p:tag name="KSO_WM_BEAUTIFY_FLAG" val="#wm#"/>
  <p:tag name="KSO_WM_SLIDE_BACKGROUND_TYPE" val="bottomTop"/>
  <p:tag name="KSO_WM_TAG_VERSION" val="1.0"/>
  <p:tag name="KSO_WM_UNIT_COMPATIBLE" val="0"/>
  <p:tag name="KSO_WM_UNIT_DIAGRAM_ISNUMVISUAL" val="0"/>
  <p:tag name="KSO_WM_UNIT_DIAGRAM_ISREFERUNIT" val="0"/>
  <p:tag name="KSO_WM_UNIT_HIGHLIGHT" val="0"/>
  <p:tag name="KSO_WM_UNIT_ID" val="_16**"/>
  <p:tag name="KSO_WM_UNIT_LAYERLEVEL" val="1"/>
</p:tagLst>
</file>

<file path=ppt/tags/tag118.xml><?xml version="1.0" encoding="utf-8"?>
<p:tagLst xmlns:p="http://schemas.openxmlformats.org/presentationml/2006/main">
  <p:tag name="AS_UNIQUEID" val="2965"/>
  <p:tag name="KSO_WM_BEAUTIFY_FLAG" val="#wm#"/>
  <p:tag name="KSO_WM_SLIDE_BACKGROUND_TYPE" val="bottomTop"/>
  <p:tag name="KSO_WM_TAG_VERSION" val="1.0"/>
  <p:tag name="KSO_WM_UNIT_COMPATIBLE" val="0"/>
  <p:tag name="KSO_WM_UNIT_DIAGRAM_ISNUMVISUAL" val="0"/>
  <p:tag name="KSO_WM_UNIT_DIAGRAM_ISREFERUNIT" val="0"/>
  <p:tag name="KSO_WM_UNIT_HIGHLIGHT" val="0"/>
  <p:tag name="KSO_WM_UNIT_ID" val="_16**"/>
  <p:tag name="KSO_WM_UNIT_LAYERLEVEL" val="1"/>
</p:tagLst>
</file>

<file path=ppt/tags/tag119.xml><?xml version="1.0" encoding="utf-8"?>
<p:tagLst xmlns:p="http://schemas.openxmlformats.org/presentationml/2006/main">
  <p:tag name="AS_UNIQUEID" val="2966"/>
  <p:tag name="KSO_WM_BEAUTIFY_FLAG" val="#wm#"/>
  <p:tag name="KSO_WM_SLIDE_BACKGROUND_TYPE" val="bottomTop"/>
  <p:tag name="KSO_WM_TAG_VERSION" val="1.0"/>
  <p:tag name="KSO_WM_UNIT_BK_DARK_LIGHT" val="2"/>
  <p:tag name="KSO_WM_UNIT_COMPATIBLE" val="0"/>
  <p:tag name="KSO_WM_UNIT_DIAGRAM_ISNUMVISUAL" val="0"/>
  <p:tag name="KSO_WM_UNIT_DIAGRAM_ISREFERUNIT" val="0"/>
  <p:tag name="KSO_WM_UNIT_HIGHLIGHT" val="0"/>
  <p:tag name="KSO_WM_UNIT_ID" val="_16*i*1"/>
  <p:tag name="KSO_WM_UNIT_INDEX" val="1"/>
  <p:tag name="KSO_WM_UNIT_LAYERLEVEL" val="1"/>
  <p:tag name="KSO_WM_UNIT_SUBTYPE" val="h"/>
  <p:tag name="KSO_WM_UNIT_TYPE" val="i"/>
</p:tagLst>
</file>

<file path=ppt/tags/tag12.xml><?xml version="1.0" encoding="utf-8"?>
<p:tagLst xmlns:p="http://schemas.openxmlformats.org/presentationml/2006/main">
  <p:tag name="AS_UNIQUEID" val="2859"/>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20.xml><?xml version="1.0" encoding="utf-8"?>
<p:tagLst xmlns:p="http://schemas.openxmlformats.org/presentationml/2006/main">
  <p:tag name="AS_UNIQUEID" val="2967"/>
  <p:tag name="KSO_WM_BEAUTIFY_FLAG" val="#wm#"/>
  <p:tag name="KSO_WM_SLIDE_BACKGROUND_TYPE" val="bottomTop"/>
  <p:tag name="KSO_WM_TAG_VERSION" val="1.0"/>
  <p:tag name="KSO_WM_UNIT_COMPATIBLE" val="0"/>
  <p:tag name="KSO_WM_UNIT_DIAGRAM_ISNUMVISUAL" val="0"/>
  <p:tag name="KSO_WM_UNIT_DIAGRAM_ISREFERUNIT" val="0"/>
  <p:tag name="KSO_WM_UNIT_HIGHLIGHT" val="0"/>
  <p:tag name="KSO_WM_UNIT_ID" val="_16**"/>
  <p:tag name="KSO_WM_UNIT_LAYERLEVEL" val="1"/>
</p:tagLst>
</file>

<file path=ppt/tags/tag121.xml><?xml version="1.0" encoding="utf-8"?>
<p:tagLst xmlns:p="http://schemas.openxmlformats.org/presentationml/2006/main">
  <p:tag name="AS_UNIQUEID" val="2968"/>
  <p:tag name="KSO_WM_BEAUTIFY_FLAG" val="#wm#"/>
  <p:tag name="KSO_WM_SLIDE_BACKGROUND_TYPE" val="bottomTop"/>
  <p:tag name="KSO_WM_TAG_VERSION" val="1.0"/>
  <p:tag name="KSO_WM_UNIT_COMPATIBLE" val="0"/>
  <p:tag name="KSO_WM_UNIT_DIAGRAM_ISNUMVISUAL" val="0"/>
  <p:tag name="KSO_WM_UNIT_DIAGRAM_ISREFERUNIT" val="0"/>
  <p:tag name="KSO_WM_UNIT_HIGHLIGHT" val="0"/>
  <p:tag name="KSO_WM_UNIT_ID" val="_16**"/>
  <p:tag name="KSO_WM_UNIT_LAYERLEVEL" val="1"/>
</p:tagLst>
</file>

<file path=ppt/tags/tag122.xml><?xml version="1.0" encoding="utf-8"?>
<p:tagLst xmlns:p="http://schemas.openxmlformats.org/presentationml/2006/main">
  <p:tag name="AS_UNIQUEID" val="2969"/>
  <p:tag name="KSO_WM_BEAUTIFY_FLAG" val="#wm#"/>
  <p:tag name="KSO_WM_SLIDE_BACKGROUND_TYPE" val="bottomTop"/>
  <p:tag name="KSO_WM_TAG_VERSION" val="1.0"/>
  <p:tag name="KSO_WM_UNIT_COMPATIBLE" val="0"/>
  <p:tag name="KSO_WM_UNIT_DIAGRAM_ISNUMVISUAL" val="0"/>
  <p:tag name="KSO_WM_UNIT_DIAGRAM_ISREFERUNIT" val="0"/>
  <p:tag name="KSO_WM_UNIT_HIGHLIGHT" val="0"/>
  <p:tag name="KSO_WM_UNIT_ID" val="_16**"/>
  <p:tag name="KSO_WM_UNIT_LAYERLEVEL" val="1"/>
</p:tagLst>
</file>

<file path=ppt/tags/tag123.xml><?xml version="1.0" encoding="utf-8"?>
<p:tagLst xmlns:p="http://schemas.openxmlformats.org/presentationml/2006/main">
  <p:tag name="AS_UNIQUEID" val="2970"/>
  <p:tag name="KSO_WM_BEAUTIFY_FLAG" val="#wm#"/>
  <p:tag name="KSO_WM_SLIDE_BACKGROUND_TYPE" val="bottomTop"/>
  <p:tag name="KSO_WM_TAG_VERSION" val="1.0"/>
  <p:tag name="KSO_WM_UNIT_COMPATIBLE" val="0"/>
  <p:tag name="KSO_WM_UNIT_DIAGRAM_ISNUMVISUAL" val="0"/>
  <p:tag name="KSO_WM_UNIT_DIAGRAM_ISREFERUNIT" val="0"/>
  <p:tag name="KSO_WM_UNIT_HIGHLIGHT" val="0"/>
  <p:tag name="KSO_WM_UNIT_ID" val="_16**"/>
  <p:tag name="KSO_WM_UNIT_LAYERLEVEL" val="1"/>
</p:tagLst>
</file>

<file path=ppt/tags/tag124.xml><?xml version="1.0" encoding="utf-8"?>
<p:tagLst xmlns:p="http://schemas.openxmlformats.org/presentationml/2006/main">
  <p:tag name="AS_UNIQUEID" val="2971"/>
  <p:tag name="KSO_WM_BEAUTIFY_FLAG" val="#wm#"/>
  <p:tag name="KSO_WM_SLIDE_BACKGROUND_TYPE" val="bottomTop"/>
  <p:tag name="KSO_WM_TAG_VERSION" val="1.0"/>
  <p:tag name="KSO_WM_UNIT_COMPATIBLE" val="0"/>
  <p:tag name="KSO_WM_UNIT_DIAGRAM_ISNUMVISUAL" val="0"/>
  <p:tag name="KSO_WM_UNIT_DIAGRAM_ISREFERUNIT" val="0"/>
  <p:tag name="KSO_WM_UNIT_HIGHLIGHT" val="0"/>
  <p:tag name="KSO_WM_UNIT_ID" val="_16**"/>
  <p:tag name="KSO_WM_UNIT_LAYERLEVEL" val="1"/>
</p:tagLst>
</file>

<file path=ppt/tags/tag125.xml><?xml version="1.0" encoding="utf-8"?>
<p:tagLst xmlns:p="http://schemas.openxmlformats.org/presentationml/2006/main">
  <p:tag name="AS_UNIQUEID" val="2972"/>
  <p:tag name="KSO_WM_BEAUTIFY_FLAG" val="#wm#"/>
  <p:tag name="KSO_WM_SLIDE_BACKGROUND_TYPE" val="bottomTop"/>
  <p:tag name="KSO_WM_TAG_VERSION" val="1.0"/>
  <p:tag name="KSO_WM_UNIT_COMPATIBLE" val="0"/>
  <p:tag name="KSO_WM_UNIT_DIAGRAM_ISNUMVISUAL" val="0"/>
  <p:tag name="KSO_WM_UNIT_DIAGRAM_ISREFERUNIT" val="0"/>
  <p:tag name="KSO_WM_UNIT_HIGHLIGHT" val="0"/>
  <p:tag name="KSO_WM_UNIT_ID" val="_16**"/>
  <p:tag name="KSO_WM_UNIT_LAYERLEVEL" val="1"/>
</p:tagLst>
</file>

<file path=ppt/tags/tag126.xml><?xml version="1.0" encoding="utf-8"?>
<p:tagLst xmlns:p="http://schemas.openxmlformats.org/presentationml/2006/main">
  <p:tag name="AS_UNIQUEID" val="2973"/>
</p:tagLst>
</file>

<file path=ppt/tags/tag127.xml><?xml version="1.0" encoding="utf-8"?>
<p:tagLst xmlns:p="http://schemas.openxmlformats.org/presentationml/2006/main">
  <p:tag name="AS_UNIQUEID" val="2974"/>
  <p:tag name="KSO_WM_BEAUTIFY_FLAG" val="#wm#"/>
  <p:tag name="KSO_WM_SLIDE_BACKGROUND_TYPE" val="navigation"/>
  <p:tag name="KSO_WM_TAG_VERSION" val="1.0"/>
  <p:tag name="KSO_WM_UNIT_COMPATIBLE" val="0"/>
  <p:tag name="KSO_WM_UNIT_DIAGRAM_ISNUMVISUAL" val="0"/>
  <p:tag name="KSO_WM_UNIT_DIAGRAM_ISREFERUNIT" val="0"/>
  <p:tag name="KSO_WM_UNIT_HIGHLIGHT" val="0"/>
  <p:tag name="KSO_WM_UNIT_ID" val="_17**"/>
  <p:tag name="KSO_WM_UNIT_LAYERLEVEL" val="1"/>
</p:tagLst>
</file>

<file path=ppt/tags/tag128.xml><?xml version="1.0" encoding="utf-8"?>
<p:tagLst xmlns:p="http://schemas.openxmlformats.org/presentationml/2006/main">
  <p:tag name="AS_UNIQUEID" val="2975"/>
  <p:tag name="KSO_WM_BEAUTIFY_FLAG" val="#wm#"/>
  <p:tag name="KSO_WM_SLIDE_BACKGROUND_TYPE" val="navigation"/>
  <p:tag name="KSO_WM_TAG_VERSION" val="1.0"/>
  <p:tag name="KSO_WM_UNIT_BK_DARK_LIGHT" val="2"/>
  <p:tag name="KSO_WM_UNIT_COMPATIBLE" val="0"/>
  <p:tag name="KSO_WM_UNIT_DIAGRAM_ISNUMVISUAL" val="0"/>
  <p:tag name="KSO_WM_UNIT_DIAGRAM_ISREFERUNIT" val="0"/>
  <p:tag name="KSO_WM_UNIT_HIGHLIGHT" val="0"/>
  <p:tag name="KSO_WM_UNIT_ID" val="_17*i*1"/>
  <p:tag name="KSO_WM_UNIT_INDEX" val="1"/>
  <p:tag name="KSO_WM_UNIT_LAYERLEVEL" val="1"/>
  <p:tag name="KSO_WM_UNIT_SUBTYPE" val="h"/>
  <p:tag name="KSO_WM_UNIT_TYPE" val="i"/>
</p:tagLst>
</file>

<file path=ppt/tags/tag129.xml><?xml version="1.0" encoding="utf-8"?>
<p:tagLst xmlns:p="http://schemas.openxmlformats.org/presentationml/2006/main">
  <p:tag name="AS_UNIQUEID" val="2976"/>
  <p:tag name="KSO_WM_BEAUTIFY_FLAG" val="#wm#"/>
  <p:tag name="KSO_WM_SLIDE_BACKGROUND_TYPE" val="navigation"/>
  <p:tag name="KSO_WM_TAG_VERSION" val="1.0"/>
  <p:tag name="KSO_WM_UNIT_COMPATIBLE" val="0"/>
  <p:tag name="KSO_WM_UNIT_DIAGRAM_ISNUMVISUAL" val="0"/>
  <p:tag name="KSO_WM_UNIT_DIAGRAM_ISREFERUNIT" val="0"/>
  <p:tag name="KSO_WM_UNIT_HIGHLIGHT" val="0"/>
  <p:tag name="KSO_WM_UNIT_ID" val="_17**"/>
  <p:tag name="KSO_WM_UNIT_LAYERLEVEL" val="1"/>
</p:tagLst>
</file>

<file path=ppt/tags/tag13.xml><?xml version="1.0" encoding="utf-8"?>
<p:tagLst xmlns:p="http://schemas.openxmlformats.org/presentationml/2006/main">
  <p:tag name="AS_UNIQUEID" val="2860"/>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30.xml><?xml version="1.0" encoding="utf-8"?>
<p:tagLst xmlns:p="http://schemas.openxmlformats.org/presentationml/2006/main">
  <p:tag name="AS_UNIQUEID" val="2977"/>
  <p:tag name="KSO_WM_BEAUTIFY_FLAG" val="#wm#"/>
  <p:tag name="KSO_WM_SLIDE_BACKGROUND_TYPE" val="navigation"/>
  <p:tag name="KSO_WM_TAG_VERSION" val="1.0"/>
  <p:tag name="KSO_WM_UNIT_COMPATIBLE" val="0"/>
  <p:tag name="KSO_WM_UNIT_DIAGRAM_ISNUMVISUAL" val="0"/>
  <p:tag name="KSO_WM_UNIT_DIAGRAM_ISREFERUNIT" val="0"/>
  <p:tag name="KSO_WM_UNIT_HIGHLIGHT" val="0"/>
  <p:tag name="KSO_WM_UNIT_ID" val="_17**"/>
  <p:tag name="KSO_WM_UNIT_LAYERLEVEL" val="1"/>
</p:tagLst>
</file>

<file path=ppt/tags/tag131.xml><?xml version="1.0" encoding="utf-8"?>
<p:tagLst xmlns:p="http://schemas.openxmlformats.org/presentationml/2006/main">
  <p:tag name="AS_UNIQUEID" val="2978"/>
  <p:tag name="KSO_WM_BEAUTIFY_FLAG" val="#wm#"/>
  <p:tag name="KSO_WM_SLIDE_BACKGROUND_TYPE" val="navigation"/>
  <p:tag name="KSO_WM_TAG_VERSION" val="1.0"/>
  <p:tag name="KSO_WM_UNIT_COMPATIBLE" val="0"/>
  <p:tag name="KSO_WM_UNIT_DIAGRAM_ISNUMVISUAL" val="0"/>
  <p:tag name="KSO_WM_UNIT_DIAGRAM_ISREFERUNIT" val="0"/>
  <p:tag name="KSO_WM_UNIT_HIGHLIGHT" val="0"/>
  <p:tag name="KSO_WM_UNIT_ID" val="_17**"/>
  <p:tag name="KSO_WM_UNIT_LAYERLEVEL" val="1"/>
</p:tagLst>
</file>

<file path=ppt/tags/tag132.xml><?xml version="1.0" encoding="utf-8"?>
<p:tagLst xmlns:p="http://schemas.openxmlformats.org/presentationml/2006/main">
  <p:tag name="AS_UNIQUEID" val="2979"/>
  <p:tag name="KSO_WM_BEAUTIFY_FLAG" val="#wm#"/>
  <p:tag name="KSO_WM_SLIDE_BACKGROUND_TYPE" val="navigation"/>
  <p:tag name="KSO_WM_TAG_VERSION" val="1.0"/>
  <p:tag name="KSO_WM_UNIT_COMPATIBLE" val="0"/>
  <p:tag name="KSO_WM_UNIT_DIAGRAM_ISNUMVISUAL" val="0"/>
  <p:tag name="KSO_WM_UNIT_DIAGRAM_ISREFERUNIT" val="0"/>
  <p:tag name="KSO_WM_UNIT_HIGHLIGHT" val="0"/>
  <p:tag name="KSO_WM_UNIT_ID" val="_17**"/>
  <p:tag name="KSO_WM_UNIT_LAYERLEVEL" val="1"/>
</p:tagLst>
</file>

<file path=ppt/tags/tag133.xml><?xml version="1.0" encoding="utf-8"?>
<p:tagLst xmlns:p="http://schemas.openxmlformats.org/presentationml/2006/main">
  <p:tag name="AS_UNIQUEID" val="2980"/>
  <p:tag name="KSO_WM_BEAUTIFY_FLAG" val="#wm#"/>
  <p:tag name="KSO_WM_SLIDE_BACKGROUND_TYPE" val="navigation"/>
  <p:tag name="KSO_WM_TAG_VERSION" val="1.0"/>
  <p:tag name="KSO_WM_UNIT_COMPATIBLE" val="0"/>
  <p:tag name="KSO_WM_UNIT_DIAGRAM_ISNUMVISUAL" val="0"/>
  <p:tag name="KSO_WM_UNIT_DIAGRAM_ISREFERUNIT" val="0"/>
  <p:tag name="KSO_WM_UNIT_HIGHLIGHT" val="0"/>
  <p:tag name="KSO_WM_UNIT_ID" val="_17**"/>
  <p:tag name="KSO_WM_UNIT_LAYERLEVEL" val="1"/>
</p:tagLst>
</file>

<file path=ppt/tags/tag134.xml><?xml version="1.0" encoding="utf-8"?>
<p:tagLst xmlns:p="http://schemas.openxmlformats.org/presentationml/2006/main">
  <p:tag name="AS_UNIQUEID" val="2981"/>
  <p:tag name="KSO_WM_BEAUTIFY_FLAG" val="#wm#"/>
  <p:tag name="KSO_WM_SLIDE_BACKGROUND_TYPE" val="navigation"/>
  <p:tag name="KSO_WM_TAG_VERSION" val="1.0"/>
  <p:tag name="KSO_WM_UNIT_COMPATIBLE" val="0"/>
  <p:tag name="KSO_WM_UNIT_DIAGRAM_ISNUMVISUAL" val="0"/>
  <p:tag name="KSO_WM_UNIT_DIAGRAM_ISREFERUNIT" val="0"/>
  <p:tag name="KSO_WM_UNIT_HIGHLIGHT" val="0"/>
  <p:tag name="KSO_WM_UNIT_ID" val="_17**"/>
  <p:tag name="KSO_WM_UNIT_LAYERLEVEL" val="1"/>
</p:tagLst>
</file>

<file path=ppt/tags/tag135.xml><?xml version="1.0" encoding="utf-8"?>
<p:tagLst xmlns:p="http://schemas.openxmlformats.org/presentationml/2006/main">
  <p:tag name="AS_UNIQUEID" val="2982"/>
  <p:tag name="KSO_WM_BEAUTIFY_FLAG" val="#wm#"/>
  <p:tag name="KSO_WM_SLIDE_BACKGROUND_TYPE" val="navigation"/>
  <p:tag name="KSO_WM_TAG_VERSION" val="1.0"/>
  <p:tag name="KSO_WM_UNIT_COMPATIBLE" val="0"/>
  <p:tag name="KSO_WM_UNIT_DIAGRAM_ISNUMVISUAL" val="0"/>
  <p:tag name="KSO_WM_UNIT_DIAGRAM_ISREFERUNIT" val="0"/>
  <p:tag name="KSO_WM_UNIT_HIGHLIGHT" val="0"/>
  <p:tag name="KSO_WM_UNIT_ID" val="_17**"/>
  <p:tag name="KSO_WM_UNIT_LAYERLEVEL" val="1"/>
</p:tagLst>
</file>

<file path=ppt/tags/tag136.xml><?xml version="1.0" encoding="utf-8"?>
<p:tagLst xmlns:p="http://schemas.openxmlformats.org/presentationml/2006/main">
  <p:tag name="AS_UNIQUEID" val="2983"/>
  <p:tag name="KSO_WM_BEAUTIFY_FLAG" val="#wm#"/>
  <p:tag name="KSO_WM_SLIDE_BACKGROUND_TYPE" val="navigation"/>
  <p:tag name="KSO_WM_TAG_VERSION" val="1.0"/>
  <p:tag name="KSO_WM_UNIT_COMPATIBLE" val="0"/>
  <p:tag name="KSO_WM_UNIT_DIAGRAM_ISNUMVISUAL" val="0"/>
  <p:tag name="KSO_WM_UNIT_DIAGRAM_ISREFERUNIT" val="0"/>
  <p:tag name="KSO_WM_UNIT_HIGHLIGHT" val="0"/>
  <p:tag name="KSO_WM_UNIT_ID" val="_17**"/>
  <p:tag name="KSO_WM_UNIT_LAYERLEVEL" val="1"/>
</p:tagLst>
</file>

<file path=ppt/tags/tag137.xml><?xml version="1.0" encoding="utf-8"?>
<p:tagLst xmlns:p="http://schemas.openxmlformats.org/presentationml/2006/main">
  <p:tag name="AS_UNIQUEID" val="2984"/>
</p:tagLst>
</file>

<file path=ppt/tags/tag138.xml><?xml version="1.0" encoding="utf-8"?>
<p:tagLst xmlns:p="http://schemas.openxmlformats.org/presentationml/2006/main">
  <p:tag name="AS_UNIQUEID" val="2985"/>
  <p:tag name="KSO_WM_BEAUTIFY_FLAG" val="#wm#"/>
  <p:tag name="KSO_WM_SLIDE_BACKGROUND_TYPE" val="belt"/>
  <p:tag name="KSO_WM_SLIDE_BK_DARK_LIGHT" val="2"/>
  <p:tag name="KSO_WM_TAG_VERSION" val="1.0"/>
  <p:tag name="KSO_WM_UNIT_BK_DARK_LIGHT" val="2"/>
  <p:tag name="KSO_WM_UNIT_COMPATIBLE" val="0"/>
  <p:tag name="KSO_WM_UNIT_DIAGRAM_ISNUMVISUAL" val="0"/>
  <p:tag name="KSO_WM_UNIT_DIAGRAM_ISREFERUNIT" val="0"/>
  <p:tag name="KSO_WM_UNIT_HIGHLIGHT" val="0"/>
  <p:tag name="KSO_WM_UNIT_ID" val="_18*i*1"/>
  <p:tag name="KSO_WM_UNIT_INDEX" val="1"/>
  <p:tag name="KSO_WM_UNIT_LAYERLEVEL" val="1"/>
  <p:tag name="KSO_WM_UNIT_SUBTYPE" val="h"/>
  <p:tag name="KSO_WM_UNIT_TYPE" val="i"/>
</p:tagLst>
</file>

<file path=ppt/tags/tag139.xml><?xml version="1.0" encoding="utf-8"?>
<p:tagLst xmlns:p="http://schemas.openxmlformats.org/presentationml/2006/main">
  <p:tag name="AS_UNIQUEID" val="2986"/>
  <p:tag name="KSO_WM_BEAUTIFY_FLAG" val="#wm#"/>
  <p:tag name="KSO_WM_SLIDE_BACKGROUND_TYPE" val="belt"/>
  <p:tag name="KSO_WM_SLIDE_BK_DARK_LIGHT" val="2"/>
  <p:tag name="KSO_WM_TAG_VERSION" val="1.0"/>
  <p:tag name="KSO_WM_UNIT_COMPATIBLE" val="0"/>
  <p:tag name="KSO_WM_UNIT_DIAGRAM_ISNUMVISUAL" val="0"/>
  <p:tag name="KSO_WM_UNIT_DIAGRAM_ISREFERUNIT" val="0"/>
  <p:tag name="KSO_WM_UNIT_HIGHLIGHT" val="0"/>
  <p:tag name="KSO_WM_UNIT_ID" val="_18**"/>
  <p:tag name="KSO_WM_UNIT_LAYERLEVEL" val="1"/>
</p:tagLst>
</file>

<file path=ppt/tags/tag14.xml><?xml version="1.0" encoding="utf-8"?>
<p:tagLst xmlns:p="http://schemas.openxmlformats.org/presentationml/2006/main">
  <p:tag name="AS_UNIQUEID" val="2861"/>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40.xml><?xml version="1.0" encoding="utf-8"?>
<p:tagLst xmlns:p="http://schemas.openxmlformats.org/presentationml/2006/main">
  <p:tag name="AS_UNIQUEID" val="2987"/>
  <p:tag name="KSO_WM_BEAUTIFY_FLAG" val="#wm#"/>
  <p:tag name="KSO_WM_SLIDE_BACKGROUND_TYPE" val="belt"/>
  <p:tag name="KSO_WM_SLIDE_BK_DARK_LIGHT" val="2"/>
  <p:tag name="KSO_WM_TAG_VERSION" val="1.0"/>
  <p:tag name="KSO_WM_UNIT_COMPATIBLE" val="0"/>
  <p:tag name="KSO_WM_UNIT_DIAGRAM_ISNUMVISUAL" val="0"/>
  <p:tag name="KSO_WM_UNIT_DIAGRAM_ISREFERUNIT" val="0"/>
  <p:tag name="KSO_WM_UNIT_HIGHLIGHT" val="0"/>
  <p:tag name="KSO_WM_UNIT_ID" val="_18**"/>
  <p:tag name="KSO_WM_UNIT_LAYERLEVEL" val="1"/>
</p:tagLst>
</file>

<file path=ppt/tags/tag141.xml><?xml version="1.0" encoding="utf-8"?>
<p:tagLst xmlns:p="http://schemas.openxmlformats.org/presentationml/2006/main">
  <p:tag name="AS_UNIQUEID" val="2988"/>
  <p:tag name="KSO_WM_BEAUTIFY_FLAG" val="#wm#"/>
  <p:tag name="KSO_WM_SLIDE_BACKGROUND_TYPE" val="belt"/>
  <p:tag name="KSO_WM_SLIDE_BK_DARK_LIGHT" val="2"/>
  <p:tag name="KSO_WM_TAG_VERSION" val="1.0"/>
  <p:tag name="KSO_WM_UNIT_COMPATIBLE" val="0"/>
  <p:tag name="KSO_WM_UNIT_DIAGRAM_ISNUMVISUAL" val="0"/>
  <p:tag name="KSO_WM_UNIT_DIAGRAM_ISREFERUNIT" val="0"/>
  <p:tag name="KSO_WM_UNIT_HIGHLIGHT" val="0"/>
  <p:tag name="KSO_WM_UNIT_ID" val="_18**"/>
  <p:tag name="KSO_WM_UNIT_LAYERLEVEL" val="1"/>
</p:tagLst>
</file>

<file path=ppt/tags/tag142.xml><?xml version="1.0" encoding="utf-8"?>
<p:tagLst xmlns:p="http://schemas.openxmlformats.org/presentationml/2006/main">
  <p:tag name="AS_UNIQUEID" val="2989"/>
  <p:tag name="KSO_WM_BEAUTIFY_FLAG" val="#wm#"/>
  <p:tag name="KSO_WM_SLIDE_BACKGROUND_TYPE" val="belt"/>
  <p:tag name="KSO_WM_SLIDE_BK_DARK_LIGHT" val="2"/>
  <p:tag name="KSO_WM_TAG_VERSION" val="1.0"/>
  <p:tag name="KSO_WM_UNIT_COMPATIBLE" val="0"/>
  <p:tag name="KSO_WM_UNIT_DIAGRAM_ISNUMVISUAL" val="0"/>
  <p:tag name="KSO_WM_UNIT_DIAGRAM_ISREFERUNIT" val="0"/>
  <p:tag name="KSO_WM_UNIT_HIGHLIGHT" val="0"/>
  <p:tag name="KSO_WM_UNIT_ID" val="_18**"/>
  <p:tag name="KSO_WM_UNIT_LAYERLEVEL" val="1"/>
</p:tagLst>
</file>

<file path=ppt/tags/tag143.xml><?xml version="1.0" encoding="utf-8"?>
<p:tagLst xmlns:p="http://schemas.openxmlformats.org/presentationml/2006/main">
  <p:tag name="AS_UNIQUEID" val="2990"/>
  <p:tag name="KSO_WM_BEAUTIFY_FLAG" val="#wm#"/>
  <p:tag name="KSO_WM_SLIDE_BACKGROUND_TYPE" val="belt"/>
  <p:tag name="KSO_WM_SLIDE_BK_DARK_LIGHT" val="2"/>
  <p:tag name="KSO_WM_TAG_VERSION" val="1.0"/>
  <p:tag name="KSO_WM_UNIT_COMPATIBLE" val="0"/>
  <p:tag name="KSO_WM_UNIT_DIAGRAM_ISNUMVISUAL" val="0"/>
  <p:tag name="KSO_WM_UNIT_DIAGRAM_ISREFERUNIT" val="0"/>
  <p:tag name="KSO_WM_UNIT_HIGHLIGHT" val="0"/>
  <p:tag name="KSO_WM_UNIT_ID" val="_18**"/>
  <p:tag name="KSO_WM_UNIT_LAYERLEVEL" val="1"/>
</p:tagLst>
</file>

<file path=ppt/tags/tag144.xml><?xml version="1.0" encoding="utf-8"?>
<p:tagLst xmlns:p="http://schemas.openxmlformats.org/presentationml/2006/main">
  <p:tag name="AS_UNIQUEID" val="2991"/>
  <p:tag name="KSO_WM_BEAUTIFY_FLAG" val="#wm#"/>
  <p:tag name="KSO_WM_SLIDE_BACKGROUND_TYPE" val="belt"/>
  <p:tag name="KSO_WM_SLIDE_BK_DARK_LIGHT" val="2"/>
  <p:tag name="KSO_WM_TAG_VERSION" val="1.0"/>
  <p:tag name="KSO_WM_UNIT_COMPATIBLE" val="0"/>
  <p:tag name="KSO_WM_UNIT_DIAGRAM_ISNUMVISUAL" val="0"/>
  <p:tag name="KSO_WM_UNIT_DIAGRAM_ISREFERUNIT" val="0"/>
  <p:tag name="KSO_WM_UNIT_HIGHLIGHT" val="0"/>
  <p:tag name="KSO_WM_UNIT_ID" val="_18**"/>
  <p:tag name="KSO_WM_UNIT_LAYERLEVEL" val="1"/>
</p:tagLst>
</file>

<file path=ppt/tags/tag145.xml><?xml version="1.0" encoding="utf-8"?>
<p:tagLst xmlns:p="http://schemas.openxmlformats.org/presentationml/2006/main">
  <p:tag name="AS_UNIQUEID" val="2992"/>
  <p:tag name="KSO_WM_BEAUTIFY_FLAG" val="#wm#"/>
  <p:tag name="KSO_WM_SLIDE_BACKGROUND_TYPE" val="belt"/>
  <p:tag name="KSO_WM_SLIDE_BK_DARK_LIGHT" val="2"/>
  <p:tag name="KSO_WM_TAG_VERSION" val="1.0"/>
  <p:tag name="KSO_WM_UNIT_COMPATIBLE" val="0"/>
  <p:tag name="KSO_WM_UNIT_DIAGRAM_ISNUMVISUAL" val="0"/>
  <p:tag name="KSO_WM_UNIT_DIAGRAM_ISREFERUNIT" val="0"/>
  <p:tag name="KSO_WM_UNIT_HIGHLIGHT" val="0"/>
  <p:tag name="KSO_WM_UNIT_ID" val="_18**"/>
  <p:tag name="KSO_WM_UNIT_LAYERLEVEL" val="1"/>
</p:tagLst>
</file>

<file path=ppt/tags/tag146.xml><?xml version="1.0" encoding="utf-8"?>
<p:tagLst xmlns:p="http://schemas.openxmlformats.org/presentationml/2006/main">
  <p:tag name="AS_UNIQUEID" val="2993"/>
  <p:tag name="KSO_WM_BEAUTIFY_FLAG" val="#wm#"/>
  <p:tag name="KSO_WM_SLIDE_BACKGROUND_TYPE" val="belt"/>
  <p:tag name="KSO_WM_SLIDE_BK_DARK_LIGHT" val="2"/>
  <p:tag name="KSO_WM_TAG_VERSION" val="1.0"/>
  <p:tag name="KSO_WM_UNIT_COMPATIBLE" val="0"/>
  <p:tag name="KSO_WM_UNIT_DIAGRAM_ISNUMVISUAL" val="0"/>
  <p:tag name="KSO_WM_UNIT_DIAGRAM_ISREFERUNIT" val="0"/>
  <p:tag name="KSO_WM_UNIT_HIGHLIGHT" val="0"/>
  <p:tag name="KSO_WM_UNIT_ID" val="_18**"/>
  <p:tag name="KSO_WM_UNIT_LAYERLEVEL" val="1"/>
</p:tagLst>
</file>

<file path=ppt/tags/tag147.xml><?xml version="1.0" encoding="utf-8"?>
<p:tagLst xmlns:p="http://schemas.openxmlformats.org/presentationml/2006/main">
  <p:tag name="AS_UNIQUEID" val="2994"/>
  <p:tag name="KSO_WM_BEAUTIFY_FLAG" val="#wm#"/>
  <p:tag name="KSO_WM_SLIDE_BACKGROUND_TYPE" val="belt"/>
  <p:tag name="KSO_WM_SLIDE_BK_DARK_LIGHT" val="2"/>
  <p:tag name="KSO_WM_TAG_VERSION" val="1.0"/>
  <p:tag name="KSO_WM_UNIT_COMPATIBLE" val="0"/>
  <p:tag name="KSO_WM_UNIT_DIAGRAM_ISNUMVISUAL" val="0"/>
  <p:tag name="KSO_WM_UNIT_DIAGRAM_ISREFERUNIT" val="0"/>
  <p:tag name="KSO_WM_UNIT_HIGHLIGHT" val="0"/>
  <p:tag name="KSO_WM_UNIT_ID" val="_18**"/>
  <p:tag name="KSO_WM_UNIT_LAYERLEVEL" val="1"/>
</p:tagLst>
</file>

<file path=ppt/tags/tag148.xml><?xml version="1.0" encoding="utf-8"?>
<p:tagLst xmlns:p="http://schemas.openxmlformats.org/presentationml/2006/main">
  <p:tag name="AS_UNIQUEID" val="2995"/>
</p:tagLst>
</file>

<file path=ppt/tags/tag149.xml><?xml version="1.0" encoding="utf-8"?>
<p:tagLst xmlns:p="http://schemas.openxmlformats.org/presentationml/2006/main">
  <p:tag name="AS_UNIQUEID" val="2996"/>
</p:tagLst>
</file>

<file path=ppt/tags/tag15.xml><?xml version="1.0" encoding="utf-8"?>
<p:tagLst xmlns:p="http://schemas.openxmlformats.org/presentationml/2006/main">
  <p:tag name="AS_UNIQUEID" val="2862"/>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50.xml><?xml version="1.0" encoding="utf-8"?>
<p:tagLst xmlns:p="http://schemas.openxmlformats.org/presentationml/2006/main">
  <p:tag name="AS_UNIQUEID" val="2997"/>
</p:tagLst>
</file>

<file path=ppt/tags/tag151.xml><?xml version="1.0" encoding="utf-8"?>
<p:tagLst xmlns:p="http://schemas.openxmlformats.org/presentationml/2006/main">
  <p:tag name="AS_UNIQUEID" val="2998"/>
</p:tagLst>
</file>

<file path=ppt/tags/tag152.xml><?xml version="1.0" encoding="utf-8"?>
<p:tagLst xmlns:p="http://schemas.openxmlformats.org/presentationml/2006/main">
  <p:tag name="AS_UNIQUEID" val="2999"/>
</p:tagLst>
</file>

<file path=ppt/tags/tag153.xml><?xml version="1.0" encoding="utf-8"?>
<p:tagLst xmlns:p="http://schemas.openxmlformats.org/presentationml/2006/main">
  <p:tag name="AS_UNIQUEID" val="3000"/>
</p:tagLst>
</file>

<file path=ppt/tags/tag154.xml><?xml version="1.0" encoding="utf-8"?>
<p:tagLst xmlns:p="http://schemas.openxmlformats.org/presentationml/2006/main">
  <p:tag name="AS_UNIQUEID" val="3001"/>
  <p:tag name="KSO_WM_BEAUTIFY_FLAG" val="#wm#"/>
  <p:tag name="KSO_WM_TAG_VERSION" val="1.0"/>
  <p:tag name="KSO_WM_TEMPLATE_CATEGORY" val="custom"/>
  <p:tag name="KSO_WM_TEMPLATE_INDEX" val="20186617"/>
  <p:tag name="KSO_WM_UNIT_COMPATIBLE" val="0"/>
  <p:tag name="KSO_WM_UNIT_DIAGRAM_ISNUMVISUAL" val="0"/>
  <p:tag name="KSO_WM_UNIT_DIAGRAM_ISREFERUNIT" val="0"/>
  <p:tag name="KSO_WM_UNIT_HIGHLIGHT" val="0"/>
  <p:tag name="KSO_WM_UNIT_ID" val="_0**"/>
  <p:tag name="KSO_WM_UNIT_LAYERLEVEL" val="1"/>
</p:tagLst>
</file>

<file path=ppt/tags/tag155.xml><?xml version="1.0" encoding="utf-8"?>
<p:tagLst xmlns:p="http://schemas.openxmlformats.org/presentationml/2006/main">
  <p:tag name="AS_UNIQUEID" val="3002"/>
  <p:tag name="KSO_WM_BEAUTIFY_FLAG" val="#wm#"/>
  <p:tag name="KSO_WM_TAG_VERSION" val="1.0"/>
  <p:tag name="KSO_WM_TEMPLATE_CATEGORY" val="custom"/>
  <p:tag name="KSO_WM_TEMPLATE_INDEX" val="20186617"/>
  <p:tag name="KSO_WM_UNIT_COMPATIBLE" val="0"/>
  <p:tag name="KSO_WM_UNIT_DIAGRAM_ISNUMVISUAL" val="0"/>
  <p:tag name="KSO_WM_UNIT_DIAGRAM_ISREFERUNIT" val="0"/>
  <p:tag name="KSO_WM_UNIT_HIGHLIGHT" val="0"/>
  <p:tag name="KSO_WM_UNIT_ID" val="_0**"/>
  <p:tag name="KSO_WM_UNIT_LAYERLEVEL" val="1"/>
</p:tagLst>
</file>

<file path=ppt/tags/tag156.xml><?xml version="1.0" encoding="utf-8"?>
<p:tagLst xmlns:p="http://schemas.openxmlformats.org/presentationml/2006/main">
  <p:tag name="AS_UNIQUEID" val="3003"/>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157.xml><?xml version="1.0" encoding="utf-8"?>
<p:tagLst xmlns:p="http://schemas.openxmlformats.org/presentationml/2006/main">
  <p:tag name="AS_UNIQUEID" val="3004"/>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158.xml><?xml version="1.0" encoding="utf-8"?>
<p:tagLst xmlns:p="http://schemas.openxmlformats.org/presentationml/2006/main">
  <p:tag name="AS_UNIQUEID" val="3005"/>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159.xml><?xml version="1.0" encoding="utf-8"?>
<p:tagLst xmlns:p="http://schemas.openxmlformats.org/presentationml/2006/main">
  <p:tag name="AS_UNIQUEID" val="3006"/>
  <p:tag name="KSO_WM_BEAUTIFY_FLAG" val="#wm#"/>
  <p:tag name="KSO_WM_TAG_VERSION" val="1.0"/>
  <p:tag name="KSO_WM_TEMPLATE_CATEGORY" val="custom"/>
  <p:tag name="KSO_WM_TEMPLATE_INDEX" val="20186617"/>
  <p:tag name="KSO_WM_TEMPLATE_JOB_ID" val="5"/>
  <p:tag name="KSO_WM_TEMPLATE_MASTER_TYPE" val="1"/>
  <p:tag name="KSO_WM_TEMPLATE_OUTLINE_ID" val="5"/>
  <p:tag name="KSO_WM_TEMPLATE_SCENE_ID" val="1"/>
  <p:tag name="KSO_WM_TEMPLATE_THUMBS_INDEX" val="1、2、3、4、5、6、7、8、9、10、11、12、13、14、15"/>
  <p:tag name="KSO_WM_TEMPLATE_TOPIC_DEFAULT" val="0"/>
  <p:tag name="KSO_WM_TEMPLATE_TOPIC_ID" val="2869567"/>
</p:tagLst>
</file>

<file path=ppt/tags/tag16.xml><?xml version="1.0" encoding="utf-8"?>
<p:tagLst xmlns:p="http://schemas.openxmlformats.org/presentationml/2006/main">
  <p:tag name="AS_UNIQUEID" val="2863"/>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60.xml><?xml version="1.0" encoding="utf-8"?>
<p:tagLst xmlns:p="http://schemas.openxmlformats.org/presentationml/2006/main">
  <p:tag name="AS_UNIQUEID" val="3007"/>
</p:tagLst>
</file>

<file path=ppt/tags/tag161.xml><?xml version="1.0" encoding="utf-8"?>
<p:tagLst xmlns:p="http://schemas.openxmlformats.org/presentationml/2006/main">
  <p:tag name="AS_UNIQUEID" val="3008"/>
</p:tagLst>
</file>

<file path=ppt/tags/tag162.xml><?xml version="1.0" encoding="utf-8"?>
<p:tagLst xmlns:p="http://schemas.openxmlformats.org/presentationml/2006/main">
  <p:tag name="AS_UNIQUEID" val="3009"/>
</p:tagLst>
</file>

<file path=ppt/tags/tag163.xml><?xml version="1.0" encoding="utf-8"?>
<p:tagLst xmlns:p="http://schemas.openxmlformats.org/presentationml/2006/main">
  <p:tag name="AS_UNIQUEID" val="3010"/>
</p:tagLst>
</file>

<file path=ppt/tags/tag164.xml><?xml version="1.0" encoding="utf-8"?>
<p:tagLst xmlns:p="http://schemas.openxmlformats.org/presentationml/2006/main">
  <p:tag name="AS_UNIQUEID" val="3011"/>
</p:tagLst>
</file>

<file path=ppt/tags/tag165.xml><?xml version="1.0" encoding="utf-8"?>
<p:tagLst xmlns:p="http://schemas.openxmlformats.org/presentationml/2006/main">
  <p:tag name="AS_UNIQUEID" val="3012"/>
</p:tagLst>
</file>

<file path=ppt/tags/tag166.xml><?xml version="1.0" encoding="utf-8"?>
<p:tagLst xmlns:p="http://schemas.openxmlformats.org/presentationml/2006/main">
  <p:tag name="AS_UNIQUEID" val="3013"/>
</p:tagLst>
</file>

<file path=ppt/tags/tag167.xml><?xml version="1.0" encoding="utf-8"?>
<p:tagLst xmlns:p="http://schemas.openxmlformats.org/presentationml/2006/main">
  <p:tag name="AS_UNIQUEID" val="3014"/>
</p:tagLst>
</file>

<file path=ppt/tags/tag168.xml><?xml version="1.0" encoding="utf-8"?>
<p:tagLst xmlns:p="http://schemas.openxmlformats.org/presentationml/2006/main">
  <p:tag name="AS_UNIQUEID" val="2847"/>
  <p:tag name="KSO_WM_FULL_TEXT_BEAUTIFY_COPY_ID" val="13"/>
</p:tagLst>
</file>

<file path=ppt/tags/tag169.xml><?xml version="1.0" encoding="utf-8"?>
<p:tagLst xmlns:p="http://schemas.openxmlformats.org/presentationml/2006/main">
  <p:tag name="KSO_WM_BEAUTIFY_FLAG" val="#wm#"/>
  <p:tag name="KSO_WM_FULL_TEXT_BEAUTIFY_COPY_ID" val="150995354"/>
  <p:tag name="KSO_WM_SLIDE_ID" val="custom20205176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186617"/>
  <p:tag name="KSO_WM_TEMPLATE_MASTER_TYPE" val="0"/>
  <p:tag name="KSO_WM_TEMPLATE_SUBCATEGORY" val="19"/>
  <p:tag name="KSO_WM_TEMPLATE_THUMBS_INDEX" val="1、4、7、12、13、14、15、16、17、18、20、24、25、28、33、36、40、43、44"/>
  <p:tag name="KSO_WM_UNIT_SHOW_EDIT_AREA_INDICATION" val="1"/>
</p:tagLst>
</file>

<file path=ppt/tags/tag17.xml><?xml version="1.0" encoding="utf-8"?>
<p:tagLst xmlns:p="http://schemas.openxmlformats.org/presentationml/2006/main">
  <p:tag name="AS_UNIQUEID" val="2864"/>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70.xml><?xml version="1.0" encoding="utf-8"?>
<p:tagLst xmlns:p="http://schemas.openxmlformats.org/presentationml/2006/main">
  <p:tag name="AS_UNIQUEID" val="3015"/>
</p:tagLst>
</file>

<file path=ppt/tags/tag171.xml><?xml version="1.0" encoding="utf-8"?>
<p:tagLst xmlns:p="http://schemas.openxmlformats.org/presentationml/2006/main">
  <p:tag name="AS_UNIQUEID" val="693"/>
  <p:tag name="KSO_WM_FULL_TEXT_BEAUTIFY_COPY_ID" val="1025"/>
</p:tagLst>
</file>

<file path=ppt/tags/tag172.xml><?xml version="1.0" encoding="utf-8"?>
<p:tagLst xmlns:p="http://schemas.openxmlformats.org/presentationml/2006/main">
  <p:tag name="AS_UNIQUEID" val="694"/>
  <p:tag name="KSO_WM_FULL_TEXT_BEAUTIFY_COPY_ID" val="7172"/>
</p:tagLst>
</file>

<file path=ppt/tags/tag173.xml><?xml version="1.0" encoding="utf-8"?>
<p:tagLst xmlns:p="http://schemas.openxmlformats.org/presentationml/2006/main">
  <p:tag name="AS_UNIQUEID" val="695"/>
  <p:tag name="KSO_WM_FULL_TEXT_BEAUTIFY_COPY_ID" val="34"/>
</p:tagLst>
</file>

<file path=ppt/tags/tag174.xml><?xml version="1.0" encoding="utf-8"?>
<p:tagLst xmlns:p="http://schemas.openxmlformats.org/presentationml/2006/main">
  <p:tag name="AS_UNIQUEID" val="696"/>
  <p:tag name="KSO_WM_FULL_TEXT_BEAUTIFY_COPY_ID" val="9"/>
</p:tagLst>
</file>

<file path=ppt/tags/tag175.xml><?xml version="1.0" encoding="utf-8"?>
<p:tagLst xmlns:p="http://schemas.openxmlformats.org/presentationml/2006/main">
  <p:tag name="AS_UNIQUEID" val="697"/>
  <p:tag name="KSO_WM_FULL_TEXT_BEAUTIFY_COPY_ID" val="4"/>
</p:tagLst>
</file>

<file path=ppt/tags/tag176.xml><?xml version="1.0" encoding="utf-8"?>
<p:tagLst xmlns:p="http://schemas.openxmlformats.org/presentationml/2006/main">
  <p:tag name="AS_UNIQUEID" val="2274"/>
  <p:tag name="KSO_WM_FULL_TEXT_BEAUTIFY_COPY_ID" val="5"/>
</p:tagLst>
</file>

<file path=ppt/tags/tag177.xml><?xml version="1.0" encoding="utf-8"?>
<p:tagLst xmlns:p="http://schemas.openxmlformats.org/presentationml/2006/main">
  <p:tag name="AS_UNIQUEID" val="218"/>
  <p:tag name="KSO_WM_FULL_TEXT_BEAUTIFY_COPY_ID" val="6"/>
</p:tagLst>
</file>

<file path=ppt/tags/tag178.xml><?xml version="1.0" encoding="utf-8"?>
<p:tagLst xmlns:p="http://schemas.openxmlformats.org/presentationml/2006/main">
  <p:tag name="AS_UNIQUEID" val="3016"/>
</p:tagLst>
</file>

<file path=ppt/tags/tag179.xml><?xml version="1.0" encoding="utf-8"?>
<p:tagLst xmlns:p="http://schemas.openxmlformats.org/presentationml/2006/main">
  <p:tag name="AS_UNIQUEID" val="3017"/>
</p:tagLst>
</file>

<file path=ppt/tags/tag18.xml><?xml version="1.0" encoding="utf-8"?>
<p:tagLst xmlns:p="http://schemas.openxmlformats.org/presentationml/2006/main">
  <p:tag name="AS_UNIQUEID" val="2865"/>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80.xml><?xml version="1.0" encoding="utf-8"?>
<p:tagLst xmlns:p="http://schemas.openxmlformats.org/presentationml/2006/main">
  <p:tag name="AS_UNIQUEID" val="3018"/>
  <p:tag name="KSO_WM_FULL_TEXT_BEAUTIFY_COPY_ID" val="47"/>
</p:tagLst>
</file>

<file path=ppt/tags/tag181.xml><?xml version="1.0" encoding="utf-8"?>
<p:tagLst xmlns:p="http://schemas.openxmlformats.org/presentationml/2006/main">
  <p:tag name="AS_UNIQUEID" val="3019"/>
  <p:tag name="KSO_WM_FULL_TEXT_BEAUTIFY_COPY_ID" val="48"/>
</p:tagLst>
</file>

<file path=ppt/tags/tag182.xml><?xml version="1.0" encoding="utf-8"?>
<p:tagLst xmlns:p="http://schemas.openxmlformats.org/presentationml/2006/main">
  <p:tag name="AS_UNIQUEID" val="3020"/>
  <p:tag name="KSO_WM_FULL_TEXT_BEAUTIFY_COPY_ID" val="49"/>
</p:tagLst>
</file>

<file path=ppt/tags/tag183.xml><?xml version="1.0" encoding="utf-8"?>
<p:tagLst xmlns:p="http://schemas.openxmlformats.org/presentationml/2006/main">
  <p:tag name="AS_UNIQUEID" val="3021"/>
  <p:tag name="KSO_WM_FULL_TEXT_BEAUTIFY_COPY_ID" val="50"/>
</p:tagLst>
</file>

<file path=ppt/tags/tag184.xml><?xml version="1.0" encoding="utf-8"?>
<p:tagLst xmlns:p="http://schemas.openxmlformats.org/presentationml/2006/main">
  <p:tag name="AS_UNIQUEID" val="3022"/>
  <p:tag name="KSO_WM_FULL_TEXT_BEAUTIFY_COPY_ID" val="51"/>
</p:tagLst>
</file>

<file path=ppt/tags/tag185.xml><?xml version="1.0" encoding="utf-8"?>
<p:tagLst xmlns:p="http://schemas.openxmlformats.org/presentationml/2006/main">
  <p:tag name="AS_UNIQUEID" val="3023"/>
  <p:tag name="KSO_WM_FULL_TEXT_BEAUTIFY_COPY_ID" val="52"/>
</p:tagLst>
</file>

<file path=ppt/tags/tag186.xml><?xml version="1.0" encoding="utf-8"?>
<p:tagLst xmlns:p="http://schemas.openxmlformats.org/presentationml/2006/main">
  <p:tag name="AS_UNIQUEID" val="3024"/>
  <p:tag name="KSO_WM_FULL_TEXT_BEAUTIFY_COPY_ID" val="53"/>
</p:tagLst>
</file>

<file path=ppt/tags/tag187.xml><?xml version="1.0" encoding="utf-8"?>
<p:tagLst xmlns:p="http://schemas.openxmlformats.org/presentationml/2006/main">
  <p:tag name="AS_UNIQUEID" val="3025"/>
  <p:tag name="KSO_WM_FULL_TEXT_BEAUTIFY_COPY_ID" val="54"/>
</p:tagLst>
</file>

<file path=ppt/tags/tag188.xml><?xml version="1.0" encoding="utf-8"?>
<p:tagLst xmlns:p="http://schemas.openxmlformats.org/presentationml/2006/main">
  <p:tag name="AS_UNIQUEID" val="3026"/>
  <p:tag name="KSO_WM_FULL_TEXT_BEAUTIFY_COPY_ID" val="55"/>
</p:tagLst>
</file>

<file path=ppt/tags/tag189.xml><?xml version="1.0" encoding="utf-8"?>
<p:tagLst xmlns:p="http://schemas.openxmlformats.org/presentationml/2006/main">
  <p:tag name="AS_UNIQUEID" val="3027"/>
</p:tagLst>
</file>

<file path=ppt/tags/tag19.xml><?xml version="1.0" encoding="utf-8"?>
<p:tagLst xmlns:p="http://schemas.openxmlformats.org/presentationml/2006/main">
  <p:tag name="AS_UNIQUEID" val="2866"/>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90.xml><?xml version="1.0" encoding="utf-8"?>
<p:tagLst xmlns:p="http://schemas.openxmlformats.org/presentationml/2006/main">
  <p:tag name="AS_UNIQUEID" val="3028"/>
  <p:tag name="KSO_WM_FULL_TEXT_BEAUTIFY_COPY_ID" val="57"/>
</p:tagLst>
</file>

<file path=ppt/tags/tag191.xml><?xml version="1.0" encoding="utf-8"?>
<p:tagLst xmlns:p="http://schemas.openxmlformats.org/presentationml/2006/main">
  <p:tag name="AS_UNIQUEID" val="3029"/>
  <p:tag name="KSO_WM_FULL_TEXT_BEAUTIFY_COPY_ID" val="58"/>
</p:tagLst>
</file>

<file path=ppt/tags/tag192.xml><?xml version="1.0" encoding="utf-8"?>
<p:tagLst xmlns:p="http://schemas.openxmlformats.org/presentationml/2006/main">
  <p:tag name="AS_UNIQUEID" val="3030"/>
  <p:tag name="KSO_WM_FULL_TEXT_BEAUTIFY_COPY_ID" val="59"/>
</p:tagLst>
</file>

<file path=ppt/tags/tag193.xml><?xml version="1.0" encoding="utf-8"?>
<p:tagLst xmlns:p="http://schemas.openxmlformats.org/presentationml/2006/main">
  <p:tag name="AS_UNIQUEID" val="3031"/>
</p:tagLst>
</file>

<file path=ppt/tags/tag194.xml><?xml version="1.0" encoding="utf-8"?>
<p:tagLst xmlns:p="http://schemas.openxmlformats.org/presentationml/2006/main">
  <p:tag name="AS_UNIQUEID" val="3032"/>
  <p:tag name="KSO_WM_FULL_TEXT_BEAUTIFY_COPY_ID" val="61"/>
</p:tagLst>
</file>

<file path=ppt/tags/tag195.xml><?xml version="1.0" encoding="utf-8"?>
<p:tagLst xmlns:p="http://schemas.openxmlformats.org/presentationml/2006/main">
  <p:tag name="AS_UNIQUEID" val="3033"/>
  <p:tag name="KSO_WM_FULL_TEXT_BEAUTIFY_COPY_ID" val="62"/>
</p:tagLst>
</file>

<file path=ppt/tags/tag196.xml><?xml version="1.0" encoding="utf-8"?>
<p:tagLst xmlns:p="http://schemas.openxmlformats.org/presentationml/2006/main">
  <p:tag name="AS_UNIQUEID" val="3034"/>
  <p:tag name="KSO_WM_FULL_TEXT_BEAUTIFY_COPY_ID" val="11"/>
</p:tagLst>
</file>

<file path=ppt/tags/tag197.xml><?xml version="1.0" encoding="utf-8"?>
<p:tagLst xmlns:p="http://schemas.openxmlformats.org/presentationml/2006/main">
  <p:tag name="KSO_WM_BEAUTIFY_FLAG" val="#wm#"/>
  <p:tag name="KSO_WM_FULL_TEXT_BEAUTIFY_COPY_ID" val="150995355"/>
  <p:tag name="KSO_WM_TEMPLATE_CATEGORY" val="custom"/>
  <p:tag name="KSO_WM_TEMPLATE_INDEX" val="20186617"/>
</p:tagLst>
</file>

<file path=ppt/tags/tag198.xml><?xml version="1.0" encoding="utf-8"?>
<p:tagLst xmlns:p="http://schemas.openxmlformats.org/presentationml/2006/main">
  <p:tag name="AS_UNIQUEID" val="3035"/>
</p:tagLst>
</file>

<file path=ppt/tags/tag199.xml><?xml version="1.0" encoding="utf-8"?>
<p:tagLst xmlns:p="http://schemas.openxmlformats.org/presentationml/2006/main">
  <p:tag name="AS_UNIQUEID" val="220"/>
  <p:tag name="KSO_WM_FULL_TEXT_BEAUTIFY_COPY_ID" val="3"/>
</p:tagLst>
</file>

<file path=ppt/tags/tag2.xml><?xml version="1.0" encoding="utf-8"?>
<p:tagLst xmlns:p="http://schemas.openxmlformats.org/presentationml/2006/main">
  <p:tag name="AS_UNIQUEID" val="2849"/>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20.xml><?xml version="1.0" encoding="utf-8"?>
<p:tagLst xmlns:p="http://schemas.openxmlformats.org/presentationml/2006/main">
  <p:tag name="AS_UNIQUEID" val="2867"/>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200.xml><?xml version="1.0" encoding="utf-8"?>
<p:tagLst xmlns:p="http://schemas.openxmlformats.org/presentationml/2006/main">
  <p:tag name="AS_UNIQUEID" val="221"/>
  <p:tag name="KSO_WM_FULL_TEXT_BEAUTIFY_COPY_ID" val="5"/>
</p:tagLst>
</file>

<file path=ppt/tags/tag201.xml><?xml version="1.0" encoding="utf-8"?>
<p:tagLst xmlns:p="http://schemas.openxmlformats.org/presentationml/2006/main">
  <p:tag name="AS_UNIQUEID" val="222"/>
  <p:tag name="KSO_WM_FULL_TEXT_BEAUTIFY_COPY_ID" val="6"/>
</p:tagLst>
</file>

<file path=ppt/tags/tag202.xml><?xml version="1.0" encoding="utf-8"?>
<p:tagLst xmlns:p="http://schemas.openxmlformats.org/presentationml/2006/main">
  <p:tag name="AS_UNIQUEID" val="223"/>
  <p:tag name="KSO_WM_FULL_TEXT_BEAUTIFY_COPY_ID" val="7"/>
</p:tagLst>
</file>

<file path=ppt/tags/tag203.xml><?xml version="1.0" encoding="utf-8"?>
<p:tagLst xmlns:p="http://schemas.openxmlformats.org/presentationml/2006/main">
  <p:tag name="AS_UNIQUEID" val="224"/>
  <p:tag name="KSO_WM_FULL_TEXT_BEAUTIFY_COPY_ID" val="16"/>
</p:tagLst>
</file>

<file path=ppt/tags/tag204.xml><?xml version="1.0" encoding="utf-8"?>
<p:tagLst xmlns:p="http://schemas.openxmlformats.org/presentationml/2006/main">
  <p:tag name="AS_UNIQUEID" val="225"/>
  <p:tag name="KSO_WM_FULL_TEXT_BEAUTIFY_COPY_ID" val="24586"/>
</p:tagLst>
</file>

<file path=ppt/tags/tag205.xml><?xml version="1.0" encoding="utf-8"?>
<p:tagLst xmlns:p="http://schemas.openxmlformats.org/presentationml/2006/main">
  <p:tag name="AS_UNIQUEID" val="226"/>
  <p:tag name="KSO_WM_FULL_TEXT_BEAUTIFY_COPY_ID" val="8"/>
</p:tagLst>
</file>

<file path=ppt/tags/tag206.xml><?xml version="1.0" encoding="utf-8"?>
<p:tagLst xmlns:p="http://schemas.openxmlformats.org/presentationml/2006/main">
  <p:tag name="AS_UNIQUEID" val="227"/>
  <p:tag name="KSO_WM_FULL_TEXT_BEAUTIFY_COPY_ID" val="17"/>
</p:tagLst>
</file>

<file path=ppt/tags/tag207.xml><?xml version="1.0" encoding="utf-8"?>
<p:tagLst xmlns:p="http://schemas.openxmlformats.org/presentationml/2006/main">
  <p:tag name="AS_UNIQUEID" val="228"/>
  <p:tag name="KSO_WM_FULL_TEXT_BEAUTIFY_COPY_ID" val="9"/>
</p:tagLst>
</file>

<file path=ppt/tags/tag208.xml><?xml version="1.0" encoding="utf-8"?>
<p:tagLst xmlns:p="http://schemas.openxmlformats.org/presentationml/2006/main">
  <p:tag name="AS_UNIQUEID" val="229"/>
  <p:tag name="KSO_WM_FULL_TEXT_BEAUTIFY_COPY_ID" val="19"/>
</p:tagLst>
</file>

<file path=ppt/tags/tag209.xml><?xml version="1.0" encoding="utf-8"?>
<p:tagLst xmlns:p="http://schemas.openxmlformats.org/presentationml/2006/main">
  <p:tag name="AS_UNIQUEID" val="230"/>
  <p:tag name="KSO_WM_FULL_TEXT_BEAUTIFY_COPY_ID" val="10"/>
</p:tagLst>
</file>

<file path=ppt/tags/tag21.xml><?xml version="1.0" encoding="utf-8"?>
<p:tagLst xmlns:p="http://schemas.openxmlformats.org/presentationml/2006/main">
  <p:tag name="AS_UNIQUEID" val="2868"/>
</p:tagLst>
</file>

<file path=ppt/tags/tag210.xml><?xml version="1.0" encoding="utf-8"?>
<p:tagLst xmlns:p="http://schemas.openxmlformats.org/presentationml/2006/main">
  <p:tag name="AS_UNIQUEID" val="231"/>
  <p:tag name="KSO_WM_FULL_TEXT_BEAUTIFY_COPY_ID" val="20"/>
</p:tagLst>
</file>

<file path=ppt/tags/tag211.xml><?xml version="1.0" encoding="utf-8"?>
<p:tagLst xmlns:p="http://schemas.openxmlformats.org/presentationml/2006/main">
  <p:tag name="KSO_WM_BEAUTIFY_FLAG" val="#wm#"/>
  <p:tag name="KSO_WM_FULL_TEXT_BEAUTIFY_COPY_ID" val="150995356"/>
  <p:tag name="KSO_WM_TEMPLATE_CATEGORY" val="custom"/>
  <p:tag name="KSO_WM_TEMPLATE_INDEX" val="20186617"/>
</p:tagLst>
</file>

<file path=ppt/tags/tag212.xml><?xml version="1.0" encoding="utf-8"?>
<p:tagLst xmlns:p="http://schemas.openxmlformats.org/presentationml/2006/main">
  <p:tag name="AS_UNIQUEID" val="3036"/>
</p:tagLst>
</file>

<file path=ppt/tags/tag213.xml><?xml version="1.0" encoding="utf-8"?>
<p:tagLst xmlns:p="http://schemas.openxmlformats.org/presentationml/2006/main">
  <p:tag name="AS_UNIQUEID" val="2285"/>
  <p:tag name="KSO_WM_FULL_TEXT_BEAUTIFY_COPY_ID" val="2"/>
</p:tagLst>
</file>

<file path=ppt/tags/tag214.xml><?xml version="1.0" encoding="utf-8"?>
<p:tagLst xmlns:p="http://schemas.openxmlformats.org/presentationml/2006/main">
  <p:tag name="AS_UNIQUEID" val="2286"/>
  <p:tag name="KSO_WM_FULL_TEXT_BEAUTIFY_COPY_ID" val="3"/>
</p:tagLst>
</file>

<file path=ppt/tags/tag215.xml><?xml version="1.0" encoding="utf-8"?>
<p:tagLst xmlns:p="http://schemas.openxmlformats.org/presentationml/2006/main">
  <p:tag name="KSO_WM_BEAUTIFY_FLAG" val="#wm#"/>
  <p:tag name="KSO_WM_FULL_TEXT_BEAUTIFY_COPY_ID" val="150995357"/>
  <p:tag name="KSO_WM_TEMPLATE_CATEGORY" val="custom"/>
  <p:tag name="KSO_WM_TEMPLATE_INDEX" val="20186617"/>
</p:tagLst>
</file>

<file path=ppt/tags/tag216.xml><?xml version="1.0" encoding="utf-8"?>
<p:tagLst xmlns:p="http://schemas.openxmlformats.org/presentationml/2006/main">
  <p:tag name="AS_UNIQUEID" val="3037"/>
</p:tagLst>
</file>

<file path=ppt/tags/tag217.xml><?xml version="1.0" encoding="utf-8"?>
<p:tagLst xmlns:p="http://schemas.openxmlformats.org/presentationml/2006/main">
  <p:tag name="AS_UNIQUEID" val="233"/>
  <p:tag name="KSO_WM_FULL_TEXT_BEAUTIFY_COPY_ID" val="5"/>
</p:tagLst>
</file>

<file path=ppt/tags/tag218.xml><?xml version="1.0" encoding="utf-8"?>
<p:tagLst xmlns:p="http://schemas.openxmlformats.org/presentationml/2006/main">
  <p:tag name="AS_UNIQUEID" val="235"/>
  <p:tag name="KSO_WM_FULL_TEXT_BEAUTIFY_COPY_ID" val="4"/>
</p:tagLst>
</file>

<file path=ppt/tags/tag219.xml><?xml version="1.0" encoding="utf-8"?>
<p:tagLst xmlns:p="http://schemas.openxmlformats.org/presentationml/2006/main">
  <p:tag name="AS_UNIQUEID" val="236"/>
  <p:tag name="KSO_WM_FULL_TEXT_BEAUTIFY_COPY_ID" val="8"/>
</p:tagLst>
</file>

<file path=ppt/tags/tag22.xml><?xml version="1.0" encoding="utf-8"?>
<p:tagLst xmlns:p="http://schemas.openxmlformats.org/presentationml/2006/main">
  <p:tag name="AS_UNIQUEID" val="2869"/>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220.xml><?xml version="1.0" encoding="utf-8"?>
<p:tagLst xmlns:p="http://schemas.openxmlformats.org/presentationml/2006/main">
  <p:tag name="AS_UNIQUEID" val="237"/>
  <p:tag name="KSO_WM_FULL_TEXT_BEAUTIFY_COPY_ID" val="9"/>
</p:tagLst>
</file>

<file path=ppt/tags/tag221.xml><?xml version="1.0" encoding="utf-8"?>
<p:tagLst xmlns:p="http://schemas.openxmlformats.org/presentationml/2006/main">
  <p:tag name="AS_UNIQUEID" val="238"/>
  <p:tag name="KSO_WM_FULL_TEXT_BEAUTIFY_COPY_ID" val="15"/>
</p:tagLst>
</file>

<file path=ppt/tags/tag222.xml><?xml version="1.0" encoding="utf-8"?>
<p:tagLst xmlns:p="http://schemas.openxmlformats.org/presentationml/2006/main">
  <p:tag name="AS_UNIQUEID" val="239"/>
  <p:tag name="KSO_WM_FULL_TEXT_BEAUTIFY_COPY_ID" val="16"/>
</p:tagLst>
</file>

<file path=ppt/tags/tag223.xml><?xml version="1.0" encoding="utf-8"?>
<p:tagLst xmlns:p="http://schemas.openxmlformats.org/presentationml/2006/main">
  <p:tag name="AS_UNIQUEID" val="2288"/>
</p:tagLst>
</file>

<file path=ppt/tags/tag224.xml><?xml version="1.0" encoding="utf-8"?>
<p:tagLst xmlns:p="http://schemas.openxmlformats.org/presentationml/2006/main">
  <p:tag name="AS_UNIQUEID" val="2289"/>
  <p:tag name="KSO_WM_FULL_TEXT_BEAUTIFY_COPY_ID" val="7"/>
</p:tagLst>
</file>

<file path=ppt/tags/tag225.xml><?xml version="1.0" encoding="utf-8"?>
<p:tagLst xmlns:p="http://schemas.openxmlformats.org/presentationml/2006/main">
  <p:tag name="AS_UNIQUEID" val="2290"/>
  <p:tag name="KSO_WM_FULL_TEXT_BEAUTIFY_COPY_ID" val="10"/>
</p:tagLst>
</file>

<file path=ppt/tags/tag226.xml><?xml version="1.0" encoding="utf-8"?>
<p:tagLst xmlns:p="http://schemas.openxmlformats.org/presentationml/2006/main">
  <p:tag name="AS_UNIQUEID" val="2291"/>
  <p:tag name="KSO_WM_FULL_TEXT_BEAUTIFY_COPY_ID" val="11"/>
</p:tagLst>
</file>

<file path=ppt/tags/tag227.xml><?xml version="1.0" encoding="utf-8"?>
<p:tagLst xmlns:p="http://schemas.openxmlformats.org/presentationml/2006/main">
  <p:tag name="AS_UNIQUEID" val="2292"/>
  <p:tag name="KSO_WM_FULL_TEXT_BEAUTIFY_COPY_ID" val="13"/>
</p:tagLst>
</file>

<file path=ppt/tags/tag228.xml><?xml version="1.0" encoding="utf-8"?>
<p:tagLst xmlns:p="http://schemas.openxmlformats.org/presentationml/2006/main">
  <p:tag name="AS_UNIQUEID" val="3038"/>
</p:tagLst>
</file>

<file path=ppt/tags/tag229.xml><?xml version="1.0" encoding="utf-8"?>
<p:tagLst xmlns:p="http://schemas.openxmlformats.org/presentationml/2006/main">
  <p:tag name="AS_UNIQUEID" val="3039"/>
</p:tagLst>
</file>

<file path=ppt/tags/tag23.xml><?xml version="1.0" encoding="utf-8"?>
<p:tagLst xmlns:p="http://schemas.openxmlformats.org/presentationml/2006/main">
  <p:tag name="AS_UNIQUEID" val="2870"/>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230.xml><?xml version="1.0" encoding="utf-8"?>
<p:tagLst xmlns:p="http://schemas.openxmlformats.org/presentationml/2006/main">
  <p:tag name="AS_UNIQUEID" val="3040"/>
  <p:tag name="KSO_WM_FULL_TEXT_BEAUTIFY_COPY_ID" val="47"/>
</p:tagLst>
</file>

<file path=ppt/tags/tag231.xml><?xml version="1.0" encoding="utf-8"?>
<p:tagLst xmlns:p="http://schemas.openxmlformats.org/presentationml/2006/main">
  <p:tag name="AS_UNIQUEID" val="3041"/>
  <p:tag name="KSO_WM_FULL_TEXT_BEAUTIFY_COPY_ID" val="48"/>
</p:tagLst>
</file>

<file path=ppt/tags/tag232.xml><?xml version="1.0" encoding="utf-8"?>
<p:tagLst xmlns:p="http://schemas.openxmlformats.org/presentationml/2006/main">
  <p:tag name="AS_UNIQUEID" val="3042"/>
  <p:tag name="KSO_WM_FULL_TEXT_BEAUTIFY_COPY_ID" val="49"/>
</p:tagLst>
</file>

<file path=ppt/tags/tag233.xml><?xml version="1.0" encoding="utf-8"?>
<p:tagLst xmlns:p="http://schemas.openxmlformats.org/presentationml/2006/main">
  <p:tag name="AS_UNIQUEID" val="3043"/>
  <p:tag name="KSO_WM_FULL_TEXT_BEAUTIFY_COPY_ID" val="50"/>
</p:tagLst>
</file>

<file path=ppt/tags/tag234.xml><?xml version="1.0" encoding="utf-8"?>
<p:tagLst xmlns:p="http://schemas.openxmlformats.org/presentationml/2006/main">
  <p:tag name="AS_UNIQUEID" val="3044"/>
  <p:tag name="KSO_WM_FULL_TEXT_BEAUTIFY_COPY_ID" val="51"/>
</p:tagLst>
</file>

<file path=ppt/tags/tag235.xml><?xml version="1.0" encoding="utf-8"?>
<p:tagLst xmlns:p="http://schemas.openxmlformats.org/presentationml/2006/main">
  <p:tag name="AS_UNIQUEID" val="3045"/>
  <p:tag name="KSO_WM_FULL_TEXT_BEAUTIFY_COPY_ID" val="52"/>
</p:tagLst>
</file>

<file path=ppt/tags/tag236.xml><?xml version="1.0" encoding="utf-8"?>
<p:tagLst xmlns:p="http://schemas.openxmlformats.org/presentationml/2006/main">
  <p:tag name="AS_UNIQUEID" val="3046"/>
  <p:tag name="KSO_WM_FULL_TEXT_BEAUTIFY_COPY_ID" val="53"/>
</p:tagLst>
</file>

<file path=ppt/tags/tag237.xml><?xml version="1.0" encoding="utf-8"?>
<p:tagLst xmlns:p="http://schemas.openxmlformats.org/presentationml/2006/main">
  <p:tag name="AS_UNIQUEID" val="3047"/>
  <p:tag name="KSO_WM_FULL_TEXT_BEAUTIFY_COPY_ID" val="54"/>
</p:tagLst>
</file>

<file path=ppt/tags/tag238.xml><?xml version="1.0" encoding="utf-8"?>
<p:tagLst xmlns:p="http://schemas.openxmlformats.org/presentationml/2006/main">
  <p:tag name="AS_UNIQUEID" val="3048"/>
  <p:tag name="KSO_WM_FULL_TEXT_BEAUTIFY_COPY_ID" val="55"/>
</p:tagLst>
</file>

<file path=ppt/tags/tag239.xml><?xml version="1.0" encoding="utf-8"?>
<p:tagLst xmlns:p="http://schemas.openxmlformats.org/presentationml/2006/main">
  <p:tag name="AS_UNIQUEID" val="3049"/>
</p:tagLst>
</file>

<file path=ppt/tags/tag24.xml><?xml version="1.0" encoding="utf-8"?>
<p:tagLst xmlns:p="http://schemas.openxmlformats.org/presentationml/2006/main">
  <p:tag name="AS_UNIQUEID" val="2871"/>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240.xml><?xml version="1.0" encoding="utf-8"?>
<p:tagLst xmlns:p="http://schemas.openxmlformats.org/presentationml/2006/main">
  <p:tag name="AS_UNIQUEID" val="3050"/>
  <p:tag name="KSO_WM_FULL_TEXT_BEAUTIFY_COPY_ID" val="57"/>
</p:tagLst>
</file>

<file path=ppt/tags/tag241.xml><?xml version="1.0" encoding="utf-8"?>
<p:tagLst xmlns:p="http://schemas.openxmlformats.org/presentationml/2006/main">
  <p:tag name="AS_UNIQUEID" val="3051"/>
  <p:tag name="KSO_WM_FULL_TEXT_BEAUTIFY_COPY_ID" val="58"/>
</p:tagLst>
</file>

<file path=ppt/tags/tag242.xml><?xml version="1.0" encoding="utf-8"?>
<p:tagLst xmlns:p="http://schemas.openxmlformats.org/presentationml/2006/main">
  <p:tag name="AS_UNIQUEID" val="3052"/>
  <p:tag name="KSO_WM_FULL_TEXT_BEAUTIFY_COPY_ID" val="59"/>
</p:tagLst>
</file>

<file path=ppt/tags/tag243.xml><?xml version="1.0" encoding="utf-8"?>
<p:tagLst xmlns:p="http://schemas.openxmlformats.org/presentationml/2006/main">
  <p:tag name="AS_UNIQUEID" val="3053"/>
</p:tagLst>
</file>

<file path=ppt/tags/tag244.xml><?xml version="1.0" encoding="utf-8"?>
<p:tagLst xmlns:p="http://schemas.openxmlformats.org/presentationml/2006/main">
  <p:tag name="AS_UNIQUEID" val="3054"/>
  <p:tag name="KSO_WM_FULL_TEXT_BEAUTIFY_COPY_ID" val="61"/>
</p:tagLst>
</file>

<file path=ppt/tags/tag245.xml><?xml version="1.0" encoding="utf-8"?>
<p:tagLst xmlns:p="http://schemas.openxmlformats.org/presentationml/2006/main">
  <p:tag name="AS_UNIQUEID" val="3055"/>
  <p:tag name="KSO_WM_FULL_TEXT_BEAUTIFY_COPY_ID" val="62"/>
</p:tagLst>
</file>

<file path=ppt/tags/tag246.xml><?xml version="1.0" encoding="utf-8"?>
<p:tagLst xmlns:p="http://schemas.openxmlformats.org/presentationml/2006/main">
  <p:tag name="AS_UNIQUEID" val="3056"/>
  <p:tag name="KSO_WM_FULL_TEXT_BEAUTIFY_COPY_ID" val="2"/>
</p:tagLst>
</file>

<file path=ppt/tags/tag247.xml><?xml version="1.0" encoding="utf-8"?>
<p:tagLst xmlns:p="http://schemas.openxmlformats.org/presentationml/2006/main">
  <p:tag name="KSO_WM_BEAUTIFY_FLAG" val="#wm#"/>
  <p:tag name="KSO_WM_FULL_TEXT_BEAUTIFY_COPY_ID" val="150995358"/>
  <p:tag name="KSO_WM_TEMPLATE_CATEGORY" val="custom"/>
  <p:tag name="KSO_WM_TEMPLATE_INDEX" val="20186617"/>
</p:tagLst>
</file>

<file path=ppt/tags/tag248.xml><?xml version="1.0" encoding="utf-8"?>
<p:tagLst xmlns:p="http://schemas.openxmlformats.org/presentationml/2006/main">
  <p:tag name="AS_UNIQUEID" val="3057"/>
</p:tagLst>
</file>

<file path=ppt/tags/tag249.xml><?xml version="1.0" encoding="utf-8"?>
<p:tagLst xmlns:p="http://schemas.openxmlformats.org/presentationml/2006/main">
  <p:tag name="AS_UNIQUEID" val="243"/>
  <p:tag name="KSO_WM_FULL_TEXT_BEAUTIFY_COPY_ID" val="5"/>
</p:tagLst>
</file>

<file path=ppt/tags/tag25.xml><?xml version="1.0" encoding="utf-8"?>
<p:tagLst xmlns:p="http://schemas.openxmlformats.org/presentationml/2006/main">
  <p:tag name="AS_UNIQUEID" val="2872"/>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250.xml><?xml version="1.0" encoding="utf-8"?>
<p:tagLst xmlns:p="http://schemas.openxmlformats.org/presentationml/2006/main">
  <p:tag name="AS_UNIQUEID" val="245"/>
  <p:tag name="KSO_WM_FULL_TEXT_BEAUTIFY_COPY_ID" val="4"/>
</p:tagLst>
</file>

<file path=ppt/tags/tag251.xml><?xml version="1.0" encoding="utf-8"?>
<p:tagLst xmlns:p="http://schemas.openxmlformats.org/presentationml/2006/main">
  <p:tag name="AS_UNIQUEID" val="246"/>
  <p:tag name="KSO_WM_FULL_TEXT_BEAUTIFY_COPY_ID" val="6"/>
</p:tagLst>
</file>

<file path=ppt/tags/tag252.xml><?xml version="1.0" encoding="utf-8"?>
<p:tagLst xmlns:p="http://schemas.openxmlformats.org/presentationml/2006/main">
  <p:tag name="AS_UNIQUEID" val="247"/>
  <p:tag name="KSO_WM_FULL_TEXT_BEAUTIFY_COPY_ID" val="14"/>
</p:tagLst>
</file>

<file path=ppt/tags/tag253.xml><?xml version="1.0" encoding="utf-8"?>
<p:tagLst xmlns:p="http://schemas.openxmlformats.org/presentationml/2006/main">
  <p:tag name="AS_UNIQUEID" val="248"/>
  <p:tag name="KSO_WM_FULL_TEXT_BEAUTIFY_COPY_ID" val="7"/>
</p:tagLst>
</file>

<file path=ppt/tags/tag254.xml><?xml version="1.0" encoding="utf-8"?>
<p:tagLst xmlns:p="http://schemas.openxmlformats.org/presentationml/2006/main">
  <p:tag name="AS_UNIQUEID" val="2295"/>
  <p:tag name="KSO_WM_FULL_TEXT_BEAUTIFY_COPY_ID" val="9"/>
</p:tagLst>
</file>

<file path=ppt/tags/tag255.xml><?xml version="1.0" encoding="utf-8"?>
<p:tagLst xmlns:p="http://schemas.openxmlformats.org/presentationml/2006/main">
  <p:tag name="AS_UNIQUEID" val="2296"/>
  <p:tag name="KSO_WM_FULL_TEXT_BEAUTIFY_COPY_ID" val="10"/>
</p:tagLst>
</file>

<file path=ppt/tags/tag256.xml><?xml version="1.0" encoding="utf-8"?>
<p:tagLst xmlns:p="http://schemas.openxmlformats.org/presentationml/2006/main">
  <p:tag name="KSO_WM_BEAUTIFY_FLAG" val="#wm#"/>
  <p:tag name="KSO_WM_FULL_TEXT_BEAUTIFY_COPY_ID" val="150995359"/>
  <p:tag name="KSO_WM_TEMPLATE_CATEGORY" val="custom"/>
  <p:tag name="KSO_WM_TEMPLATE_INDEX" val="20186617"/>
</p:tagLst>
</file>

<file path=ppt/tags/tag257.xml><?xml version="1.0" encoding="utf-8"?>
<p:tagLst xmlns:p="http://schemas.openxmlformats.org/presentationml/2006/main">
  <p:tag name="AS_UNIQUEID" val="3058"/>
</p:tagLst>
</file>

<file path=ppt/tags/tag258.xml><?xml version="1.0" encoding="utf-8"?>
<p:tagLst xmlns:p="http://schemas.openxmlformats.org/presentationml/2006/main">
  <p:tag name="AS_UNIQUEID" val="269"/>
  <p:tag name="KSO_WM_FULL_TEXT_BEAUTIFY_COPY_ID" val="3"/>
</p:tagLst>
</file>

<file path=ppt/tags/tag259.xml><?xml version="1.0" encoding="utf-8"?>
<p:tagLst xmlns:p="http://schemas.openxmlformats.org/presentationml/2006/main">
  <p:tag name="AS_UNIQUEID" val="270"/>
  <p:tag name="KSO_WM_FULL_TEXT_BEAUTIFY_COPY_ID" val="4"/>
</p:tagLst>
</file>

<file path=ppt/tags/tag26.xml><?xml version="1.0" encoding="utf-8"?>
<p:tagLst xmlns:p="http://schemas.openxmlformats.org/presentationml/2006/main">
  <p:tag name="AS_UNIQUEID" val="2873"/>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260.xml><?xml version="1.0" encoding="utf-8"?>
<p:tagLst xmlns:p="http://schemas.openxmlformats.org/presentationml/2006/main">
  <p:tag name="AS_UNIQUEID" val="271"/>
  <p:tag name="KSO_WM_FULL_TEXT_BEAUTIFY_COPY_ID" val="5"/>
</p:tagLst>
</file>

<file path=ppt/tags/tag261.xml><?xml version="1.0" encoding="utf-8"?>
<p:tagLst xmlns:p="http://schemas.openxmlformats.org/presentationml/2006/main">
  <p:tag name="AS_UNIQUEID" val="272"/>
  <p:tag name="KSO_WM_FULL_TEXT_BEAUTIFY_COPY_ID" val="6"/>
</p:tagLst>
</file>

<file path=ppt/tags/tag262.xml><?xml version="1.0" encoding="utf-8"?>
<p:tagLst xmlns:p="http://schemas.openxmlformats.org/presentationml/2006/main">
  <p:tag name="AS_UNIQUEID" val="273"/>
  <p:tag name="KSO_WM_FULL_TEXT_BEAUTIFY_COPY_ID" val="7"/>
</p:tagLst>
</file>

<file path=ppt/tags/tag263.xml><?xml version="1.0" encoding="utf-8"?>
<p:tagLst xmlns:p="http://schemas.openxmlformats.org/presentationml/2006/main">
  <p:tag name="AS_UNIQUEID" val="274"/>
  <p:tag name="KSO_WM_FULL_TEXT_BEAUTIFY_COPY_ID" val="8"/>
</p:tagLst>
</file>

<file path=ppt/tags/tag264.xml><?xml version="1.0" encoding="utf-8"?>
<p:tagLst xmlns:p="http://schemas.openxmlformats.org/presentationml/2006/main">
  <p:tag name="AS_UNIQUEID" val="275"/>
  <p:tag name="KSO_WM_FULL_TEXT_BEAUTIFY_COPY_ID" val="9"/>
</p:tagLst>
</file>

<file path=ppt/tags/tag265.xml><?xml version="1.0" encoding="utf-8"?>
<p:tagLst xmlns:p="http://schemas.openxmlformats.org/presentationml/2006/main">
  <p:tag name="AS_UNIQUEID" val="276"/>
  <p:tag name="KSO_WM_FULL_TEXT_BEAUTIFY_COPY_ID" val="10"/>
</p:tagLst>
</file>

<file path=ppt/tags/tag266.xml><?xml version="1.0" encoding="utf-8"?>
<p:tagLst xmlns:p="http://schemas.openxmlformats.org/presentationml/2006/main">
  <p:tag name="AS_UNIQUEID" val="277"/>
  <p:tag name="KSO_WM_FULL_TEXT_BEAUTIFY_COPY_ID" val="11"/>
</p:tagLst>
</file>

<file path=ppt/tags/tag267.xml><?xml version="1.0" encoding="utf-8"?>
<p:tagLst xmlns:p="http://schemas.openxmlformats.org/presentationml/2006/main">
  <p:tag name="AS_UNIQUEID" val="278"/>
  <p:tag name="KSO_WM_FULL_TEXT_BEAUTIFY_COPY_ID" val="15"/>
</p:tagLst>
</file>

<file path=ppt/tags/tag268.xml><?xml version="1.0" encoding="utf-8"?>
<p:tagLst xmlns:p="http://schemas.openxmlformats.org/presentationml/2006/main">
  <p:tag name="AS_UNIQUEID" val="279"/>
  <p:tag name="KSO_WM_FULL_TEXT_BEAUTIFY_COPY_ID" val="16"/>
</p:tagLst>
</file>

<file path=ppt/tags/tag269.xml><?xml version="1.0" encoding="utf-8"?>
<p:tagLst xmlns:p="http://schemas.openxmlformats.org/presentationml/2006/main">
  <p:tag name="AS_UNIQUEID" val="280"/>
  <p:tag name="KSO_WM_FULL_TEXT_BEAUTIFY_COPY_ID" val="17"/>
</p:tagLst>
</file>

<file path=ppt/tags/tag27.xml><?xml version="1.0" encoding="utf-8"?>
<p:tagLst xmlns:p="http://schemas.openxmlformats.org/presentationml/2006/main">
  <p:tag name="AS_UNIQUEID" val="2874"/>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270.xml><?xml version="1.0" encoding="utf-8"?>
<p:tagLst xmlns:p="http://schemas.openxmlformats.org/presentationml/2006/main">
  <p:tag name="AS_UNIQUEID" val="281"/>
  <p:tag name="KSO_WM_FULL_TEXT_BEAUTIFY_COPY_ID" val="18"/>
</p:tagLst>
</file>

<file path=ppt/tags/tag271.xml><?xml version="1.0" encoding="utf-8"?>
<p:tagLst xmlns:p="http://schemas.openxmlformats.org/presentationml/2006/main">
  <p:tag name="AS_UNIQUEID" val="282"/>
  <p:tag name="KSO_WM_FULL_TEXT_BEAUTIFY_COPY_ID" val="5123"/>
</p:tagLst>
</file>

<file path=ppt/tags/tag272.xml><?xml version="1.0" encoding="utf-8"?>
<p:tagLst xmlns:p="http://schemas.openxmlformats.org/presentationml/2006/main">
  <p:tag name="AS_UNIQUEID" val="283"/>
  <p:tag name="KSO_WM_FULL_TEXT_BEAUTIFY_COPY_ID" val="12"/>
</p:tagLst>
</file>

<file path=ppt/tags/tag273.xml><?xml version="1.0" encoding="utf-8"?>
<p:tagLst xmlns:p="http://schemas.openxmlformats.org/presentationml/2006/main">
  <p:tag name="AS_UNIQUEID" val="284"/>
  <p:tag name="KSO_WM_FULL_TEXT_BEAUTIFY_COPY_ID" val="19"/>
</p:tagLst>
</file>

<file path=ppt/tags/tag274.xml><?xml version="1.0" encoding="utf-8"?>
<p:tagLst xmlns:p="http://schemas.openxmlformats.org/presentationml/2006/main">
  <p:tag name="AS_UNIQUEID" val="285"/>
  <p:tag name="KSO_WM_FULL_TEXT_BEAUTIFY_COPY_ID" val="21"/>
</p:tagLst>
</file>

<file path=ppt/tags/tag275.xml><?xml version="1.0" encoding="utf-8"?>
<p:tagLst xmlns:p="http://schemas.openxmlformats.org/presentationml/2006/main">
  <p:tag name="AS_UNIQUEID" val="286"/>
  <p:tag name="KSO_WM_FULL_TEXT_BEAUTIFY_COPY_ID" val="2"/>
</p:tagLst>
</file>

<file path=ppt/tags/tag276.xml><?xml version="1.0" encoding="utf-8"?>
<p:tagLst xmlns:p="http://schemas.openxmlformats.org/presentationml/2006/main">
  <p:tag name="AS_UNIQUEID" val="287"/>
  <p:tag name="KSO_WM_FULL_TEXT_BEAUTIFY_COPY_ID" val="13"/>
</p:tagLst>
</file>

<file path=ppt/tags/tag277.xml><?xml version="1.0" encoding="utf-8"?>
<p:tagLst xmlns:p="http://schemas.openxmlformats.org/presentationml/2006/main">
  <p:tag name="AS_UNIQUEID" val="288"/>
  <p:tag name="KSO_WM_FULL_TEXT_BEAUTIFY_COPY_ID" val="14"/>
</p:tagLst>
</file>

<file path=ppt/tags/tag278.xml><?xml version="1.0" encoding="utf-8"?>
<p:tagLst xmlns:p="http://schemas.openxmlformats.org/presentationml/2006/main">
  <p:tag name="AS_UNIQUEID" val="289"/>
  <p:tag name="KSO_WM_FULL_TEXT_BEAUTIFY_COPY_ID" val="20"/>
</p:tagLst>
</file>

<file path=ppt/tags/tag279.xml><?xml version="1.0" encoding="utf-8"?>
<p:tagLst xmlns:p="http://schemas.openxmlformats.org/presentationml/2006/main">
  <p:tag name="AS_UNIQUEID" val="250"/>
  <p:tag name="KSO_WM_FULL_TEXT_BEAUTIFY_COPY_ID" val="2"/>
</p:tagLst>
</file>

<file path=ppt/tags/tag28.xml><?xml version="1.0" encoding="utf-8"?>
<p:tagLst xmlns:p="http://schemas.openxmlformats.org/presentationml/2006/main">
  <p:tag name="AS_UNIQUEID" val="2875"/>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280.xml><?xml version="1.0" encoding="utf-8"?>
<p:tagLst xmlns:p="http://schemas.openxmlformats.org/presentationml/2006/main">
  <p:tag name="KSO_WM_FULL_TEXT_BEAUTIFY_COPY_ID" val="150995361"/>
</p:tagLst>
</file>

<file path=ppt/tags/tag281.xml><?xml version="1.0" encoding="utf-8"?>
<p:tagLst xmlns:p="http://schemas.openxmlformats.org/presentationml/2006/main">
  <p:tag name="AS_UNIQUEID" val="3059"/>
</p:tagLst>
</file>

<file path=ppt/tags/tag282.xml><?xml version="1.0" encoding="utf-8"?>
<p:tagLst xmlns:p="http://schemas.openxmlformats.org/presentationml/2006/main">
  <p:tag name="AS_UNIQUEID" val="291"/>
</p:tagLst>
</file>

<file path=ppt/tags/tag283.xml><?xml version="1.0" encoding="utf-8"?>
<p:tagLst xmlns:p="http://schemas.openxmlformats.org/presentationml/2006/main">
  <p:tag name="AS_UNIQUEID" val="292"/>
</p:tagLst>
</file>

<file path=ppt/tags/tag284.xml><?xml version="1.0" encoding="utf-8"?>
<p:tagLst xmlns:p="http://schemas.openxmlformats.org/presentationml/2006/main">
  <p:tag name="AS_UNIQUEID" val="293"/>
</p:tagLst>
</file>

<file path=ppt/tags/tag285.xml><?xml version="1.0" encoding="utf-8"?>
<p:tagLst xmlns:p="http://schemas.openxmlformats.org/presentationml/2006/main">
  <p:tag name="AS_UNIQUEID" val="294"/>
</p:tagLst>
</file>

<file path=ppt/tags/tag286.xml><?xml version="1.0" encoding="utf-8"?>
<p:tagLst xmlns:p="http://schemas.openxmlformats.org/presentationml/2006/main">
  <p:tag name="AS_UNIQUEID" val="295"/>
</p:tagLst>
</file>

<file path=ppt/tags/tag287.xml><?xml version="1.0" encoding="utf-8"?>
<p:tagLst xmlns:p="http://schemas.openxmlformats.org/presentationml/2006/main">
  <p:tag name="AS_UNIQUEID" val="296"/>
</p:tagLst>
</file>

<file path=ppt/tags/tag288.xml><?xml version="1.0" encoding="utf-8"?>
<p:tagLst xmlns:p="http://schemas.openxmlformats.org/presentationml/2006/main">
  <p:tag name="AS_UNIQUEID" val="297"/>
</p:tagLst>
</file>

<file path=ppt/tags/tag289.xml><?xml version="1.0" encoding="utf-8"?>
<p:tagLst xmlns:p="http://schemas.openxmlformats.org/presentationml/2006/main">
  <p:tag name="AS_UNIQUEID" val="298"/>
</p:tagLst>
</file>

<file path=ppt/tags/tag29.xml><?xml version="1.0" encoding="utf-8"?>
<p:tagLst xmlns:p="http://schemas.openxmlformats.org/presentationml/2006/main">
  <p:tag name="AS_UNIQUEID" val="2876"/>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290.xml><?xml version="1.0" encoding="utf-8"?>
<p:tagLst xmlns:p="http://schemas.openxmlformats.org/presentationml/2006/main">
  <p:tag name="AS_UNIQUEID" val="299"/>
</p:tagLst>
</file>

<file path=ppt/tags/tag291.xml><?xml version="1.0" encoding="utf-8"?>
<p:tagLst xmlns:p="http://schemas.openxmlformats.org/presentationml/2006/main">
  <p:tag name="AS_UNIQUEID" val="301"/>
</p:tagLst>
</file>

<file path=ppt/tags/tag292.xml><?xml version="1.0" encoding="utf-8"?>
<p:tagLst xmlns:p="http://schemas.openxmlformats.org/presentationml/2006/main">
  <p:tag name="AS_UNIQUEID" val="302"/>
</p:tagLst>
</file>

<file path=ppt/tags/tag293.xml><?xml version="1.0" encoding="utf-8"?>
<p:tagLst xmlns:p="http://schemas.openxmlformats.org/presentationml/2006/main">
  <p:tag name="AS_UNIQUEID" val="303"/>
</p:tagLst>
</file>

<file path=ppt/tags/tag294.xml><?xml version="1.0" encoding="utf-8"?>
<p:tagLst xmlns:p="http://schemas.openxmlformats.org/presentationml/2006/main">
  <p:tag name="AS_UNIQUEID" val="741"/>
</p:tagLst>
</file>

<file path=ppt/tags/tag295.xml><?xml version="1.0" encoding="utf-8"?>
<p:tagLst xmlns:p="http://schemas.openxmlformats.org/presentationml/2006/main">
  <p:tag name="AS_UNIQUEID" val="3060"/>
</p:tagLst>
</file>

<file path=ppt/tags/tag296.xml><?xml version="1.0" encoding="utf-8"?>
<p:tagLst xmlns:p="http://schemas.openxmlformats.org/presentationml/2006/main">
  <p:tag name="AS_UNIQUEID" val="2301"/>
</p:tagLst>
</file>

<file path=ppt/tags/tag297.xml><?xml version="1.0" encoding="utf-8"?>
<p:tagLst xmlns:p="http://schemas.openxmlformats.org/presentationml/2006/main">
  <p:tag name="AS_UNIQUEID" val="2302"/>
</p:tagLst>
</file>

<file path=ppt/tags/tag298.xml><?xml version="1.0" encoding="utf-8"?>
<p:tagLst xmlns:p="http://schemas.openxmlformats.org/presentationml/2006/main">
  <p:tag name="AS_UNIQUEID" val="2303"/>
</p:tagLst>
</file>

<file path=ppt/tags/tag299.xml><?xml version="1.0" encoding="utf-8"?>
<p:tagLst xmlns:p="http://schemas.openxmlformats.org/presentationml/2006/main">
  <p:tag name="AS_UNIQUEID" val="3061"/>
</p:tagLst>
</file>

<file path=ppt/tags/tag3.xml><?xml version="1.0" encoding="utf-8"?>
<p:tagLst xmlns:p="http://schemas.openxmlformats.org/presentationml/2006/main">
  <p:tag name="AS_UNIQUEID" val="2850"/>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30.xml><?xml version="1.0" encoding="utf-8"?>
<p:tagLst xmlns:p="http://schemas.openxmlformats.org/presentationml/2006/main">
  <p:tag name="AS_UNIQUEID" val="2877"/>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300.xml><?xml version="1.0" encoding="utf-8"?>
<p:tagLst xmlns:p="http://schemas.openxmlformats.org/presentationml/2006/main">
  <p:tag name="AS_UNIQUEID" val="2305"/>
</p:tagLst>
</file>

<file path=ppt/tags/tag301.xml><?xml version="1.0" encoding="utf-8"?>
<p:tagLst xmlns:p="http://schemas.openxmlformats.org/presentationml/2006/main">
  <p:tag name="AS_UNIQUEID" val="2306"/>
</p:tagLst>
</file>

<file path=ppt/tags/tag302.xml><?xml version="1.0" encoding="utf-8"?>
<p:tagLst xmlns:p="http://schemas.openxmlformats.org/presentationml/2006/main">
  <p:tag name="AS_UNIQUEID" val="2307"/>
</p:tagLst>
</file>

<file path=ppt/tags/tag303.xml><?xml version="1.0" encoding="utf-8"?>
<p:tagLst xmlns:p="http://schemas.openxmlformats.org/presentationml/2006/main">
  <p:tag name="AS_UNIQUEID" val="2308"/>
</p:tagLst>
</file>

<file path=ppt/tags/tag304.xml><?xml version="1.0" encoding="utf-8"?>
<p:tagLst xmlns:p="http://schemas.openxmlformats.org/presentationml/2006/main">
  <p:tag name="AS_UNIQUEID" val="2311"/>
</p:tagLst>
</file>

<file path=ppt/tags/tag305.xml><?xml version="1.0" encoding="utf-8"?>
<p:tagLst xmlns:p="http://schemas.openxmlformats.org/presentationml/2006/main">
  <p:tag name="AS_UNIQUEID" val="2312"/>
</p:tagLst>
</file>

<file path=ppt/tags/tag306.xml><?xml version="1.0" encoding="utf-8"?>
<p:tagLst xmlns:p="http://schemas.openxmlformats.org/presentationml/2006/main">
  <p:tag name="AS_UNIQUEID" val="2313"/>
</p:tagLst>
</file>

<file path=ppt/tags/tag307.xml><?xml version="1.0" encoding="utf-8"?>
<p:tagLst xmlns:p="http://schemas.openxmlformats.org/presentationml/2006/main">
  <p:tag name="AS_UNIQUEID" val="2314"/>
</p:tagLst>
</file>

<file path=ppt/tags/tag308.xml><?xml version="1.0" encoding="utf-8"?>
<p:tagLst xmlns:p="http://schemas.openxmlformats.org/presentationml/2006/main">
  <p:tag name="AS_UNIQUEID" val="2315"/>
</p:tagLst>
</file>

<file path=ppt/tags/tag309.xml><?xml version="1.0" encoding="utf-8"?>
<p:tagLst xmlns:p="http://schemas.openxmlformats.org/presentationml/2006/main">
  <p:tag name="AS_UNIQUEID" val="495"/>
</p:tagLst>
</file>

<file path=ppt/tags/tag31.xml><?xml version="1.0" encoding="utf-8"?>
<p:tagLst xmlns:p="http://schemas.openxmlformats.org/presentationml/2006/main">
  <p:tag name="AS_UNIQUEID" val="2878"/>
</p:tagLst>
</file>

<file path=ppt/tags/tag310.xml><?xml version="1.0" encoding="utf-8"?>
<p:tagLst xmlns:p="http://schemas.openxmlformats.org/presentationml/2006/main">
  <p:tag name="AS_UNIQUEID" val="867"/>
</p:tagLst>
</file>

<file path=ppt/tags/tag311.xml><?xml version="1.0" encoding="utf-8"?>
<p:tagLst xmlns:p="http://schemas.openxmlformats.org/presentationml/2006/main">
  <p:tag name="AS_UNIQUEID" val="3062"/>
</p:tagLst>
</file>

<file path=ppt/tags/tag312.xml><?xml version="1.0" encoding="utf-8"?>
<p:tagLst xmlns:p="http://schemas.openxmlformats.org/presentationml/2006/main">
  <p:tag name="AS_UNIQUEID" val="250"/>
  <p:tag name="KSO_WM_FULL_TEXT_BEAUTIFY_COPY_ID" val="2"/>
</p:tagLst>
</file>

<file path=ppt/tags/tag313.xml><?xml version="1.0" encoding="utf-8"?>
<p:tagLst xmlns:p="http://schemas.openxmlformats.org/presentationml/2006/main">
  <p:tag name="AS_UNIQUEID" val="251"/>
  <p:tag name="KSO_WM_FULL_TEXT_BEAUTIFY_COPY_ID" val="6"/>
</p:tagLst>
</file>

<file path=ppt/tags/tag314.xml><?xml version="1.0" encoding="utf-8"?>
<p:tagLst xmlns:p="http://schemas.openxmlformats.org/presentationml/2006/main">
  <p:tag name="AS_UNIQUEID" val="252"/>
  <p:tag name="KSO_WM_FULL_TEXT_BEAUTIFY_COPY_ID" val="7"/>
</p:tagLst>
</file>

<file path=ppt/tags/tag315.xml><?xml version="1.0" encoding="utf-8"?>
<p:tagLst xmlns:p="http://schemas.openxmlformats.org/presentationml/2006/main">
  <p:tag name="AS_UNIQUEID" val="253"/>
  <p:tag name="KSO_WM_FULL_TEXT_BEAUTIFY_COPY_ID" val="8"/>
</p:tagLst>
</file>

<file path=ppt/tags/tag316.xml><?xml version="1.0" encoding="utf-8"?>
<p:tagLst xmlns:p="http://schemas.openxmlformats.org/presentationml/2006/main">
  <p:tag name="AS_UNIQUEID" val="254"/>
  <p:tag name="KSO_WM_FULL_TEXT_BEAUTIFY_COPY_ID" val="9"/>
</p:tagLst>
</file>

<file path=ppt/tags/tag317.xml><?xml version="1.0" encoding="utf-8"?>
<p:tagLst xmlns:p="http://schemas.openxmlformats.org/presentationml/2006/main">
  <p:tag name="AS_UNIQUEID" val="255"/>
  <p:tag name="KSO_WM_FULL_TEXT_BEAUTIFY_COPY_ID" val="10"/>
</p:tagLst>
</file>

<file path=ppt/tags/tag318.xml><?xml version="1.0" encoding="utf-8"?>
<p:tagLst xmlns:p="http://schemas.openxmlformats.org/presentationml/2006/main">
  <p:tag name="AS_UNIQUEID" val="256"/>
  <p:tag name="KSO_WM_FULL_TEXT_BEAUTIFY_COPY_ID" val="11"/>
</p:tagLst>
</file>

<file path=ppt/tags/tag319.xml><?xml version="1.0" encoding="utf-8"?>
<p:tagLst xmlns:p="http://schemas.openxmlformats.org/presentationml/2006/main">
  <p:tag name="AS_UNIQUEID" val="257"/>
  <p:tag name="KSO_WM_FULL_TEXT_BEAUTIFY_COPY_ID" val="12"/>
</p:tagLst>
</file>

<file path=ppt/tags/tag32.xml><?xml version="1.0" encoding="utf-8"?>
<p:tagLst xmlns:p="http://schemas.openxmlformats.org/presentationml/2006/main">
  <p:tag name="AS_UNIQUEID" val="2879"/>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320.xml><?xml version="1.0" encoding="utf-8"?>
<p:tagLst xmlns:p="http://schemas.openxmlformats.org/presentationml/2006/main">
  <p:tag name="AS_UNIQUEID" val="258"/>
  <p:tag name="KSO_WM_FULL_TEXT_BEAUTIFY_COPY_ID" val="13"/>
</p:tagLst>
</file>

<file path=ppt/tags/tag321.xml><?xml version="1.0" encoding="utf-8"?>
<p:tagLst xmlns:p="http://schemas.openxmlformats.org/presentationml/2006/main">
  <p:tag name="AS_UNIQUEID" val="259"/>
  <p:tag name="KSO_WM_FULL_TEXT_BEAUTIFY_COPY_ID" val="14"/>
</p:tagLst>
</file>

<file path=ppt/tags/tag322.xml><?xml version="1.0" encoding="utf-8"?>
<p:tagLst xmlns:p="http://schemas.openxmlformats.org/presentationml/2006/main">
  <p:tag name="AS_UNIQUEID" val="260"/>
  <p:tag name="KSO_WM_FULL_TEXT_BEAUTIFY_COPY_ID" val="15"/>
</p:tagLst>
</file>

<file path=ppt/tags/tag323.xml><?xml version="1.0" encoding="utf-8"?>
<p:tagLst xmlns:p="http://schemas.openxmlformats.org/presentationml/2006/main">
  <p:tag name="AS_UNIQUEID" val="261"/>
  <p:tag name="KSO_WM_FULL_TEXT_BEAUTIFY_COPY_ID" val="16"/>
</p:tagLst>
</file>

<file path=ppt/tags/tag324.xml><?xml version="1.0" encoding="utf-8"?>
<p:tagLst xmlns:p="http://schemas.openxmlformats.org/presentationml/2006/main">
  <p:tag name="AS_UNIQUEID" val="262"/>
  <p:tag name="KSO_WM_FULL_TEXT_BEAUTIFY_COPY_ID" val="17"/>
</p:tagLst>
</file>

<file path=ppt/tags/tag325.xml><?xml version="1.0" encoding="utf-8"?>
<p:tagLst xmlns:p="http://schemas.openxmlformats.org/presentationml/2006/main">
  <p:tag name="AS_UNIQUEID" val="264"/>
  <p:tag name="KSO_WM_FULL_TEXT_BEAUTIFY_COPY_ID" val="3"/>
</p:tagLst>
</file>

<file path=ppt/tags/tag326.xml><?xml version="1.0" encoding="utf-8"?>
<p:tagLst xmlns:p="http://schemas.openxmlformats.org/presentationml/2006/main">
  <p:tag name="AS_UNIQUEID" val="266"/>
  <p:tag name="KSO_WM_FULL_TEXT_BEAUTIFY_COPY_ID" val="22"/>
</p:tagLst>
</file>

<file path=ppt/tags/tag327.xml><?xml version="1.0" encoding="utf-8"?>
<p:tagLst xmlns:p="http://schemas.openxmlformats.org/presentationml/2006/main">
  <p:tag name="AS_UNIQUEID" val="739"/>
  <p:tag name="KSO_WM_FULL_TEXT_BEAUTIFY_COPY_ID" val="4"/>
</p:tagLst>
</file>

<file path=ppt/tags/tag328.xml><?xml version="1.0" encoding="utf-8"?>
<p:tagLst xmlns:p="http://schemas.openxmlformats.org/presentationml/2006/main">
  <p:tag name="AS_UNIQUEID" val="491"/>
  <p:tag name="KSO_WM_FULL_TEXT_BEAUTIFY_COPY_ID" val="42"/>
</p:tagLst>
</file>

<file path=ppt/tags/tag329.xml><?xml version="1.0" encoding="utf-8"?>
<p:tagLst xmlns:p="http://schemas.openxmlformats.org/presentationml/2006/main">
  <p:tag name="KSO_WM_BEAUTIFY_FLAG" val="#wm#"/>
  <p:tag name="KSO_WM_FULL_TEXT_BEAUTIFY_COPY_ID" val="150995360"/>
  <p:tag name="KSO_WM_TEMPLATE_CATEGORY" val="custom"/>
  <p:tag name="KSO_WM_TEMPLATE_INDEX" val="20186617"/>
</p:tagLst>
</file>

<file path=ppt/tags/tag33.xml><?xml version="1.0" encoding="utf-8"?>
<p:tagLst xmlns:p="http://schemas.openxmlformats.org/presentationml/2006/main">
  <p:tag name="AS_UNIQUEID" val="2880"/>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330.xml><?xml version="1.0" encoding="utf-8"?>
<p:tagLst xmlns:p="http://schemas.openxmlformats.org/presentationml/2006/main">
  <p:tag name="AS_UNIQUEID" val="3063"/>
</p:tagLst>
</file>

<file path=ppt/tags/tag331.xml><?xml version="1.0" encoding="utf-8"?>
<p:tagLst xmlns:p="http://schemas.openxmlformats.org/presentationml/2006/main">
  <p:tag name="AS_UNIQUEID" val="327"/>
</p:tagLst>
</file>

<file path=ppt/tags/tag332.xml><?xml version="1.0" encoding="utf-8"?>
<p:tagLst xmlns:p="http://schemas.openxmlformats.org/presentationml/2006/main">
  <p:tag name="AS_UNIQUEID" val="2317"/>
</p:tagLst>
</file>

<file path=ppt/tags/tag333.xml><?xml version="1.0" encoding="utf-8"?>
<p:tagLst xmlns:p="http://schemas.openxmlformats.org/presentationml/2006/main">
  <p:tag name="AS_UNIQUEID" val="2318"/>
</p:tagLst>
</file>

<file path=ppt/tags/tag334.xml><?xml version="1.0" encoding="utf-8"?>
<p:tagLst xmlns:p="http://schemas.openxmlformats.org/presentationml/2006/main">
  <p:tag name="AS_UNIQUEID" val="2320"/>
</p:tagLst>
</file>

<file path=ppt/tags/tag335.xml><?xml version="1.0" encoding="utf-8"?>
<p:tagLst xmlns:p="http://schemas.openxmlformats.org/presentationml/2006/main">
  <p:tag name="AS_UNIQUEID" val="2321"/>
</p:tagLst>
</file>

<file path=ppt/tags/tag336.xml><?xml version="1.0" encoding="utf-8"?>
<p:tagLst xmlns:p="http://schemas.openxmlformats.org/presentationml/2006/main">
  <p:tag name="AS_UNIQUEID" val="328"/>
</p:tagLst>
</file>

<file path=ppt/tags/tag337.xml><?xml version="1.0" encoding="utf-8"?>
<p:tagLst xmlns:p="http://schemas.openxmlformats.org/presentationml/2006/main">
  <p:tag name="AS_UNIQUEID" val="3064"/>
</p:tagLst>
</file>

<file path=ppt/tags/tag338.xml><?xml version="1.0" encoding="utf-8"?>
<p:tagLst xmlns:p="http://schemas.openxmlformats.org/presentationml/2006/main">
  <p:tag name="AS_UNIQUEID" val="423"/>
</p:tagLst>
</file>

<file path=ppt/tags/tag339.xml><?xml version="1.0" encoding="utf-8"?>
<p:tagLst xmlns:p="http://schemas.openxmlformats.org/presentationml/2006/main">
  <p:tag name="AS_UNIQUEID" val="2323"/>
</p:tagLst>
</file>

<file path=ppt/tags/tag34.xml><?xml version="1.0" encoding="utf-8"?>
<p:tagLst xmlns:p="http://schemas.openxmlformats.org/presentationml/2006/main">
  <p:tag name="AS_UNIQUEID" val="2881"/>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340.xml><?xml version="1.0" encoding="utf-8"?>
<p:tagLst xmlns:p="http://schemas.openxmlformats.org/presentationml/2006/main">
  <p:tag name="AS_UNIQUEID" val="2324"/>
</p:tagLst>
</file>

<file path=ppt/tags/tag341.xml><?xml version="1.0" encoding="utf-8"?>
<p:tagLst xmlns:p="http://schemas.openxmlformats.org/presentationml/2006/main">
  <p:tag name="AS_UNIQUEID" val="3065"/>
</p:tagLst>
</file>

<file path=ppt/tags/tag342.xml><?xml version="1.0" encoding="utf-8"?>
<p:tagLst xmlns:p="http://schemas.openxmlformats.org/presentationml/2006/main">
  <p:tag name="AS_UNIQUEID" val="331"/>
</p:tagLst>
</file>

<file path=ppt/tags/tag343.xml><?xml version="1.0" encoding="utf-8"?>
<p:tagLst xmlns:p="http://schemas.openxmlformats.org/presentationml/2006/main">
  <p:tag name="AS_UNIQUEID" val="332"/>
</p:tagLst>
</file>

<file path=ppt/tags/tag344.xml><?xml version="1.0" encoding="utf-8"?>
<p:tagLst xmlns:p="http://schemas.openxmlformats.org/presentationml/2006/main">
  <p:tag name="AS_UNIQUEID" val="333"/>
</p:tagLst>
</file>

<file path=ppt/tags/tag345.xml><?xml version="1.0" encoding="utf-8"?>
<p:tagLst xmlns:p="http://schemas.openxmlformats.org/presentationml/2006/main">
  <p:tag name="AS_UNIQUEID" val="334"/>
</p:tagLst>
</file>

<file path=ppt/tags/tag346.xml><?xml version="1.0" encoding="utf-8"?>
<p:tagLst xmlns:p="http://schemas.openxmlformats.org/presentationml/2006/main">
  <p:tag name="AS_UNIQUEID" val="335"/>
</p:tagLst>
</file>

<file path=ppt/tags/tag347.xml><?xml version="1.0" encoding="utf-8"?>
<p:tagLst xmlns:p="http://schemas.openxmlformats.org/presentationml/2006/main">
  <p:tag name="AS_UNIQUEID" val="336"/>
</p:tagLst>
</file>

<file path=ppt/tags/tag348.xml><?xml version="1.0" encoding="utf-8"?>
<p:tagLst xmlns:p="http://schemas.openxmlformats.org/presentationml/2006/main">
  <p:tag name="AS_UNIQUEID" val="337"/>
</p:tagLst>
</file>

<file path=ppt/tags/tag349.xml><?xml version="1.0" encoding="utf-8"?>
<p:tagLst xmlns:p="http://schemas.openxmlformats.org/presentationml/2006/main">
  <p:tag name="AS_UNIQUEID" val="338"/>
</p:tagLst>
</file>

<file path=ppt/tags/tag35.xml><?xml version="1.0" encoding="utf-8"?>
<p:tagLst xmlns:p="http://schemas.openxmlformats.org/presentationml/2006/main">
  <p:tag name="AS_UNIQUEID" val="2882"/>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350.xml><?xml version="1.0" encoding="utf-8"?>
<p:tagLst xmlns:p="http://schemas.openxmlformats.org/presentationml/2006/main">
  <p:tag name="AS_UNIQUEID" val="339"/>
</p:tagLst>
</file>

<file path=ppt/tags/tag351.xml><?xml version="1.0" encoding="utf-8"?>
<p:tagLst xmlns:p="http://schemas.openxmlformats.org/presentationml/2006/main">
  <p:tag name="AS_UNIQUEID" val="340"/>
</p:tagLst>
</file>

<file path=ppt/tags/tag352.xml><?xml version="1.0" encoding="utf-8"?>
<p:tagLst xmlns:p="http://schemas.openxmlformats.org/presentationml/2006/main">
  <p:tag name="AS_UNIQUEID" val="341"/>
</p:tagLst>
</file>

<file path=ppt/tags/tag353.xml><?xml version="1.0" encoding="utf-8"?>
<p:tagLst xmlns:p="http://schemas.openxmlformats.org/presentationml/2006/main">
  <p:tag name="AS_UNIQUEID" val="342"/>
</p:tagLst>
</file>

<file path=ppt/tags/tag354.xml><?xml version="1.0" encoding="utf-8"?>
<p:tagLst xmlns:p="http://schemas.openxmlformats.org/presentationml/2006/main">
  <p:tag name="AS_UNIQUEID" val="343"/>
</p:tagLst>
</file>

<file path=ppt/tags/tag355.xml><?xml version="1.0" encoding="utf-8"?>
<p:tagLst xmlns:p="http://schemas.openxmlformats.org/presentationml/2006/main">
  <p:tag name="AS_UNIQUEID" val="344"/>
</p:tagLst>
</file>

<file path=ppt/tags/tag356.xml><?xml version="1.0" encoding="utf-8"?>
<p:tagLst xmlns:p="http://schemas.openxmlformats.org/presentationml/2006/main">
  <p:tag name="AS_UNIQUEID" val="345"/>
</p:tagLst>
</file>

<file path=ppt/tags/tag357.xml><?xml version="1.0" encoding="utf-8"?>
<p:tagLst xmlns:p="http://schemas.openxmlformats.org/presentationml/2006/main">
  <p:tag name="AS_UNIQUEID" val="346"/>
</p:tagLst>
</file>

<file path=ppt/tags/tag358.xml><?xml version="1.0" encoding="utf-8"?>
<p:tagLst xmlns:p="http://schemas.openxmlformats.org/presentationml/2006/main">
  <p:tag name="AS_UNIQUEID" val="347"/>
</p:tagLst>
</file>

<file path=ppt/tags/tag359.xml><?xml version="1.0" encoding="utf-8"?>
<p:tagLst xmlns:p="http://schemas.openxmlformats.org/presentationml/2006/main">
  <p:tag name="AS_UNIQUEID" val="3066"/>
</p:tagLst>
</file>

<file path=ppt/tags/tag36.xml><?xml version="1.0" encoding="utf-8"?>
<p:tagLst xmlns:p="http://schemas.openxmlformats.org/presentationml/2006/main">
  <p:tag name="AS_UNIQUEID" val="2883"/>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360.xml><?xml version="1.0" encoding="utf-8"?>
<p:tagLst xmlns:p="http://schemas.openxmlformats.org/presentationml/2006/main">
  <p:tag name="AS_UNIQUEID" val="983"/>
</p:tagLst>
</file>

<file path=ppt/tags/tag361.xml><?xml version="1.0" encoding="utf-8"?>
<p:tagLst xmlns:p="http://schemas.openxmlformats.org/presentationml/2006/main">
  <p:tag name="AS_UNIQUEID" val="2150"/>
</p:tagLst>
</file>

<file path=ppt/tags/tag362.xml><?xml version="1.0" encoding="utf-8"?>
<p:tagLst xmlns:p="http://schemas.openxmlformats.org/presentationml/2006/main">
  <p:tag name="AS_UNIQUEID" val="2151"/>
</p:tagLst>
</file>

<file path=ppt/tags/tag363.xml><?xml version="1.0" encoding="utf-8"?>
<p:tagLst xmlns:p="http://schemas.openxmlformats.org/presentationml/2006/main">
  <p:tag name="AS_UNIQUEID" val="987"/>
</p:tagLst>
</file>

<file path=ppt/tags/tag364.xml><?xml version="1.0" encoding="utf-8"?>
<p:tagLst xmlns:p="http://schemas.openxmlformats.org/presentationml/2006/main">
  <p:tag name="AS_UNIQUEID" val="2327"/>
</p:tagLst>
</file>

<file path=ppt/tags/tag365.xml><?xml version="1.0" encoding="utf-8"?>
<p:tagLst xmlns:p="http://schemas.openxmlformats.org/presentationml/2006/main">
  <p:tag name="AS_UNIQUEID" val="2328"/>
</p:tagLst>
</file>

<file path=ppt/tags/tag366.xml><?xml version="1.0" encoding="utf-8"?>
<p:tagLst xmlns:p="http://schemas.openxmlformats.org/presentationml/2006/main">
  <p:tag name="AS_UNIQUEID" val="3067"/>
</p:tagLst>
</file>

<file path=ppt/tags/tag367.xml><?xml version="1.0" encoding="utf-8"?>
<p:tagLst xmlns:p="http://schemas.openxmlformats.org/presentationml/2006/main">
  <p:tag name="AS_UNIQUEID" val="2333"/>
</p:tagLst>
</file>

<file path=ppt/tags/tag368.xml><?xml version="1.0" encoding="utf-8"?>
<p:tagLst xmlns:p="http://schemas.openxmlformats.org/presentationml/2006/main">
  <p:tag name="AS_UNIQUEID" val="2330"/>
</p:tagLst>
</file>

<file path=ppt/tags/tag369.xml><?xml version="1.0" encoding="utf-8"?>
<p:tagLst xmlns:p="http://schemas.openxmlformats.org/presentationml/2006/main">
  <p:tag name="AS_UNIQUEID" val="2331"/>
</p:tagLst>
</file>

<file path=ppt/tags/tag37.xml><?xml version="1.0" encoding="utf-8"?>
<p:tagLst xmlns:p="http://schemas.openxmlformats.org/presentationml/2006/main">
  <p:tag name="AS_UNIQUEID" val="2884"/>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370.xml><?xml version="1.0" encoding="utf-8"?>
<p:tagLst xmlns:p="http://schemas.openxmlformats.org/presentationml/2006/main">
  <p:tag name="AS_UNIQUEID" val="2332"/>
</p:tagLst>
</file>

<file path=ppt/tags/tag371.xml><?xml version="1.0" encoding="utf-8"?>
<p:tagLst xmlns:p="http://schemas.openxmlformats.org/presentationml/2006/main">
  <p:tag name="AS_UNIQUEID" val="3068"/>
</p:tagLst>
</file>

<file path=ppt/tags/tag372.xml><?xml version="1.0" encoding="utf-8"?>
<p:tagLst xmlns:p="http://schemas.openxmlformats.org/presentationml/2006/main">
  <p:tag name="AS_UNIQUEID" val="330"/>
</p:tagLst>
</file>

<file path=ppt/tags/tag373.xml><?xml version="1.0" encoding="utf-8"?>
<p:tagLst xmlns:p="http://schemas.openxmlformats.org/presentationml/2006/main">
  <p:tag name="AS_UNIQUEID" val="521"/>
</p:tagLst>
</file>

<file path=ppt/tags/tag374.xml><?xml version="1.0" encoding="utf-8"?>
<p:tagLst xmlns:p="http://schemas.openxmlformats.org/presentationml/2006/main">
  <p:tag name="AS_UNIQUEID" val="522"/>
</p:tagLst>
</file>

<file path=ppt/tags/tag375.xml><?xml version="1.0" encoding="utf-8"?>
<p:tagLst xmlns:p="http://schemas.openxmlformats.org/presentationml/2006/main">
  <p:tag name="AS_UNIQUEID" val="523"/>
</p:tagLst>
</file>

<file path=ppt/tags/tag376.xml><?xml version="1.0" encoding="utf-8"?>
<p:tagLst xmlns:p="http://schemas.openxmlformats.org/presentationml/2006/main">
  <p:tag name="AS_UNIQUEID" val="2335"/>
</p:tagLst>
</file>

<file path=ppt/tags/tag377.xml><?xml version="1.0" encoding="utf-8"?>
<p:tagLst xmlns:p="http://schemas.openxmlformats.org/presentationml/2006/main">
  <p:tag name="AS_UNIQUEID" val="3069"/>
</p:tagLst>
</file>

<file path=ppt/tags/tag378.xml><?xml version="1.0" encoding="utf-8"?>
<p:tagLst xmlns:p="http://schemas.openxmlformats.org/presentationml/2006/main">
  <p:tag name="AS_UNIQUEID" val="3070"/>
</p:tagLst>
</file>

<file path=ppt/tags/tag379.xml><?xml version="1.0" encoding="utf-8"?>
<p:tagLst xmlns:p="http://schemas.openxmlformats.org/presentationml/2006/main">
  <p:tag name="AS_UNIQUEID" val="3071"/>
  <p:tag name="KSO_WM_FULL_TEXT_BEAUTIFY_COPY_ID" val="47"/>
</p:tagLst>
</file>

<file path=ppt/tags/tag38.xml><?xml version="1.0" encoding="utf-8"?>
<p:tagLst xmlns:p="http://schemas.openxmlformats.org/presentationml/2006/main">
  <p:tag name="AS_UNIQUEID" val="2885"/>
</p:tagLst>
</file>

<file path=ppt/tags/tag380.xml><?xml version="1.0" encoding="utf-8"?>
<p:tagLst xmlns:p="http://schemas.openxmlformats.org/presentationml/2006/main">
  <p:tag name="AS_UNIQUEID" val="3072"/>
  <p:tag name="KSO_WM_FULL_TEXT_BEAUTIFY_COPY_ID" val="48"/>
</p:tagLst>
</file>

<file path=ppt/tags/tag381.xml><?xml version="1.0" encoding="utf-8"?>
<p:tagLst xmlns:p="http://schemas.openxmlformats.org/presentationml/2006/main">
  <p:tag name="AS_UNIQUEID" val="3073"/>
  <p:tag name="KSO_WM_FULL_TEXT_BEAUTIFY_COPY_ID" val="49"/>
</p:tagLst>
</file>

<file path=ppt/tags/tag382.xml><?xml version="1.0" encoding="utf-8"?>
<p:tagLst xmlns:p="http://schemas.openxmlformats.org/presentationml/2006/main">
  <p:tag name="AS_UNIQUEID" val="3074"/>
  <p:tag name="KSO_WM_FULL_TEXT_BEAUTIFY_COPY_ID" val="50"/>
</p:tagLst>
</file>

<file path=ppt/tags/tag383.xml><?xml version="1.0" encoding="utf-8"?>
<p:tagLst xmlns:p="http://schemas.openxmlformats.org/presentationml/2006/main">
  <p:tag name="AS_UNIQUEID" val="3075"/>
  <p:tag name="KSO_WM_FULL_TEXT_BEAUTIFY_COPY_ID" val="51"/>
</p:tagLst>
</file>

<file path=ppt/tags/tag384.xml><?xml version="1.0" encoding="utf-8"?>
<p:tagLst xmlns:p="http://schemas.openxmlformats.org/presentationml/2006/main">
  <p:tag name="AS_UNIQUEID" val="3076"/>
  <p:tag name="KSO_WM_FULL_TEXT_BEAUTIFY_COPY_ID" val="52"/>
</p:tagLst>
</file>

<file path=ppt/tags/tag385.xml><?xml version="1.0" encoding="utf-8"?>
<p:tagLst xmlns:p="http://schemas.openxmlformats.org/presentationml/2006/main">
  <p:tag name="AS_UNIQUEID" val="3077"/>
  <p:tag name="KSO_WM_FULL_TEXT_BEAUTIFY_COPY_ID" val="53"/>
</p:tagLst>
</file>

<file path=ppt/tags/tag386.xml><?xml version="1.0" encoding="utf-8"?>
<p:tagLst xmlns:p="http://schemas.openxmlformats.org/presentationml/2006/main">
  <p:tag name="AS_UNIQUEID" val="3078"/>
  <p:tag name="KSO_WM_FULL_TEXT_BEAUTIFY_COPY_ID" val="54"/>
</p:tagLst>
</file>

<file path=ppt/tags/tag387.xml><?xml version="1.0" encoding="utf-8"?>
<p:tagLst xmlns:p="http://schemas.openxmlformats.org/presentationml/2006/main">
  <p:tag name="AS_UNIQUEID" val="3079"/>
  <p:tag name="KSO_WM_FULL_TEXT_BEAUTIFY_COPY_ID" val="55"/>
</p:tagLst>
</file>

<file path=ppt/tags/tag388.xml><?xml version="1.0" encoding="utf-8"?>
<p:tagLst xmlns:p="http://schemas.openxmlformats.org/presentationml/2006/main">
  <p:tag name="AS_UNIQUEID" val="3080"/>
</p:tagLst>
</file>

<file path=ppt/tags/tag389.xml><?xml version="1.0" encoding="utf-8"?>
<p:tagLst xmlns:p="http://schemas.openxmlformats.org/presentationml/2006/main">
  <p:tag name="AS_UNIQUEID" val="3081"/>
  <p:tag name="KSO_WM_FULL_TEXT_BEAUTIFY_COPY_ID" val="57"/>
</p:tagLst>
</file>

<file path=ppt/tags/tag39.xml><?xml version="1.0" encoding="utf-8"?>
<p:tagLst xmlns:p="http://schemas.openxmlformats.org/presentationml/2006/main">
  <p:tag name="AS_UNIQUEID" val="2886"/>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390.xml><?xml version="1.0" encoding="utf-8"?>
<p:tagLst xmlns:p="http://schemas.openxmlformats.org/presentationml/2006/main">
  <p:tag name="AS_UNIQUEID" val="3082"/>
  <p:tag name="KSO_WM_FULL_TEXT_BEAUTIFY_COPY_ID" val="58"/>
</p:tagLst>
</file>

<file path=ppt/tags/tag391.xml><?xml version="1.0" encoding="utf-8"?>
<p:tagLst xmlns:p="http://schemas.openxmlformats.org/presentationml/2006/main">
  <p:tag name="AS_UNIQUEID" val="3083"/>
  <p:tag name="KSO_WM_FULL_TEXT_BEAUTIFY_COPY_ID" val="59"/>
</p:tagLst>
</file>

<file path=ppt/tags/tag392.xml><?xml version="1.0" encoding="utf-8"?>
<p:tagLst xmlns:p="http://schemas.openxmlformats.org/presentationml/2006/main">
  <p:tag name="AS_UNIQUEID" val="3084"/>
</p:tagLst>
</file>

<file path=ppt/tags/tag393.xml><?xml version="1.0" encoding="utf-8"?>
<p:tagLst xmlns:p="http://schemas.openxmlformats.org/presentationml/2006/main">
  <p:tag name="AS_UNIQUEID" val="3085"/>
  <p:tag name="KSO_WM_FULL_TEXT_BEAUTIFY_COPY_ID" val="61"/>
</p:tagLst>
</file>

<file path=ppt/tags/tag394.xml><?xml version="1.0" encoding="utf-8"?>
<p:tagLst xmlns:p="http://schemas.openxmlformats.org/presentationml/2006/main">
  <p:tag name="AS_UNIQUEID" val="3086"/>
  <p:tag name="KSO_WM_FULL_TEXT_BEAUTIFY_COPY_ID" val="62"/>
</p:tagLst>
</file>

<file path=ppt/tags/tag395.xml><?xml version="1.0" encoding="utf-8"?>
<p:tagLst xmlns:p="http://schemas.openxmlformats.org/presentationml/2006/main">
  <p:tag name="AS_UNIQUEID" val="3087"/>
  <p:tag name="KSO_WM_FULL_TEXT_BEAUTIFY_COPY_ID" val="2"/>
</p:tagLst>
</file>

<file path=ppt/tags/tag396.xml><?xml version="1.0" encoding="utf-8"?>
<p:tagLst xmlns:p="http://schemas.openxmlformats.org/presentationml/2006/main">
  <p:tag name="AS_UNIQUEID" val="3088"/>
</p:tagLst>
</file>

<file path=ppt/tags/tag397.xml><?xml version="1.0" encoding="utf-8"?>
<p:tagLst xmlns:p="http://schemas.openxmlformats.org/presentationml/2006/main">
  <p:tag name="AS_UNIQUEID" val="349"/>
</p:tagLst>
</file>

<file path=ppt/tags/tag398.xml><?xml version="1.0" encoding="utf-8"?>
<p:tagLst xmlns:p="http://schemas.openxmlformats.org/presentationml/2006/main">
  <p:tag name="AS_UNIQUEID" val="350"/>
</p:tagLst>
</file>

<file path=ppt/tags/tag399.xml><?xml version="1.0" encoding="utf-8"?>
<p:tagLst xmlns:p="http://schemas.openxmlformats.org/presentationml/2006/main">
  <p:tag name="AS_UNIQUEID" val="351"/>
</p:tagLst>
</file>

<file path=ppt/tags/tag4.xml><?xml version="1.0" encoding="utf-8"?>
<p:tagLst xmlns:p="http://schemas.openxmlformats.org/presentationml/2006/main">
  <p:tag name="AS_UNIQUEID" val="2851"/>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40.xml><?xml version="1.0" encoding="utf-8"?>
<p:tagLst xmlns:p="http://schemas.openxmlformats.org/presentationml/2006/main">
  <p:tag name="AS_UNIQUEID" val="2887"/>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400.xml><?xml version="1.0" encoding="utf-8"?>
<p:tagLst xmlns:p="http://schemas.openxmlformats.org/presentationml/2006/main">
  <p:tag name="AS_UNIQUEID" val="352"/>
</p:tagLst>
</file>

<file path=ppt/tags/tag401.xml><?xml version="1.0" encoding="utf-8"?>
<p:tagLst xmlns:p="http://schemas.openxmlformats.org/presentationml/2006/main">
  <p:tag name="AS_UNIQUEID" val="354"/>
</p:tagLst>
</file>

<file path=ppt/tags/tag402.xml><?xml version="1.0" encoding="utf-8"?>
<p:tagLst xmlns:p="http://schemas.openxmlformats.org/presentationml/2006/main">
  <p:tag name="AS_UNIQUEID" val="357"/>
</p:tagLst>
</file>

<file path=ppt/tags/tag403.xml><?xml version="1.0" encoding="utf-8"?>
<p:tagLst xmlns:p="http://schemas.openxmlformats.org/presentationml/2006/main">
  <p:tag name="AS_UNIQUEID" val="358"/>
</p:tagLst>
</file>

<file path=ppt/tags/tag404.xml><?xml version="1.0" encoding="utf-8"?>
<p:tagLst xmlns:p="http://schemas.openxmlformats.org/presentationml/2006/main">
  <p:tag name="AS_UNIQUEID" val="359"/>
</p:tagLst>
</file>

<file path=ppt/tags/tag405.xml><?xml version="1.0" encoding="utf-8"?>
<p:tagLst xmlns:p="http://schemas.openxmlformats.org/presentationml/2006/main">
  <p:tag name="AS_UNIQUEID" val="360"/>
</p:tagLst>
</file>

<file path=ppt/tags/tag406.xml><?xml version="1.0" encoding="utf-8"?>
<p:tagLst xmlns:p="http://schemas.openxmlformats.org/presentationml/2006/main">
  <p:tag name="AS_UNIQUEID" val="361"/>
</p:tagLst>
</file>

<file path=ppt/tags/tag407.xml><?xml version="1.0" encoding="utf-8"?>
<p:tagLst xmlns:p="http://schemas.openxmlformats.org/presentationml/2006/main">
  <p:tag name="AS_UNIQUEID" val="362"/>
</p:tagLst>
</file>

<file path=ppt/tags/tag408.xml><?xml version="1.0" encoding="utf-8"?>
<p:tagLst xmlns:p="http://schemas.openxmlformats.org/presentationml/2006/main">
  <p:tag name="AS_UNIQUEID" val="2337"/>
</p:tagLst>
</file>

<file path=ppt/tags/tag409.xml><?xml version="1.0" encoding="utf-8"?>
<p:tagLst xmlns:p="http://schemas.openxmlformats.org/presentationml/2006/main">
  <p:tag name="AS_UNIQUEID" val="2338"/>
</p:tagLst>
</file>

<file path=ppt/tags/tag41.xml><?xml version="1.0" encoding="utf-8"?>
<p:tagLst xmlns:p="http://schemas.openxmlformats.org/presentationml/2006/main">
  <p:tag name="AS_UNIQUEID" val="2888"/>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410.xml><?xml version="1.0" encoding="utf-8"?>
<p:tagLst xmlns:p="http://schemas.openxmlformats.org/presentationml/2006/main">
  <p:tag name="AS_UNIQUEID" val="2339"/>
</p:tagLst>
</file>

<file path=ppt/tags/tag411.xml><?xml version="1.0" encoding="utf-8"?>
<p:tagLst xmlns:p="http://schemas.openxmlformats.org/presentationml/2006/main">
  <p:tag name="AS_UNIQUEID" val="2340"/>
</p:tagLst>
</file>

<file path=ppt/tags/tag412.xml><?xml version="1.0" encoding="utf-8"?>
<p:tagLst xmlns:p="http://schemas.openxmlformats.org/presentationml/2006/main">
  <p:tag name="AS_UNIQUEID" val="352"/>
</p:tagLst>
</file>

<file path=ppt/tags/tag413.xml><?xml version="1.0" encoding="utf-8"?>
<p:tagLst xmlns:p="http://schemas.openxmlformats.org/presentationml/2006/main">
  <p:tag name="AS_UNIQUEID" val="3089"/>
</p:tagLst>
</file>

<file path=ppt/tags/tag414.xml><?xml version="1.0" encoding="utf-8"?>
<p:tagLst xmlns:p="http://schemas.openxmlformats.org/presentationml/2006/main">
  <p:tag name="AS_UNIQUEID" val="2185"/>
</p:tagLst>
</file>

<file path=ppt/tags/tag415.xml><?xml version="1.0" encoding="utf-8"?>
<p:tagLst xmlns:p="http://schemas.openxmlformats.org/presentationml/2006/main">
  <p:tag name="AS_UNIQUEID" val="2186"/>
</p:tagLst>
</file>

<file path=ppt/tags/tag416.xml><?xml version="1.0" encoding="utf-8"?>
<p:tagLst xmlns:p="http://schemas.openxmlformats.org/presentationml/2006/main">
  <p:tag name="AS_UNIQUEID" val="1044"/>
</p:tagLst>
</file>

<file path=ppt/tags/tag417.xml><?xml version="1.0" encoding="utf-8"?>
<p:tagLst xmlns:p="http://schemas.openxmlformats.org/presentationml/2006/main">
  <p:tag name="AS_UNIQUEID" val="1047"/>
</p:tagLst>
</file>

<file path=ppt/tags/tag418.xml><?xml version="1.0" encoding="utf-8"?>
<p:tagLst xmlns:p="http://schemas.openxmlformats.org/presentationml/2006/main">
  <p:tag name="AS_UNIQUEID" val="1048"/>
</p:tagLst>
</file>

<file path=ppt/tags/tag419.xml><?xml version="1.0" encoding="utf-8"?>
<p:tagLst xmlns:p="http://schemas.openxmlformats.org/presentationml/2006/main">
  <p:tag name="AS_UNIQUEID" val="2187"/>
</p:tagLst>
</file>

<file path=ppt/tags/tag42.xml><?xml version="1.0" encoding="utf-8"?>
<p:tagLst xmlns:p="http://schemas.openxmlformats.org/presentationml/2006/main">
  <p:tag name="AS_UNIQUEID" val="2889"/>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420.xml><?xml version="1.0" encoding="utf-8"?>
<p:tagLst xmlns:p="http://schemas.openxmlformats.org/presentationml/2006/main">
  <p:tag name="AS_UNIQUEID" val="2188"/>
</p:tagLst>
</file>

<file path=ppt/tags/tag421.xml><?xml version="1.0" encoding="utf-8"?>
<p:tagLst xmlns:p="http://schemas.openxmlformats.org/presentationml/2006/main">
  <p:tag name="AS_UNIQUEID" val="364"/>
</p:tagLst>
</file>

<file path=ppt/tags/tag422.xml><?xml version="1.0" encoding="utf-8"?>
<p:tagLst xmlns:p="http://schemas.openxmlformats.org/presentationml/2006/main">
  <p:tag name="AS_UNIQUEID" val="365"/>
</p:tagLst>
</file>

<file path=ppt/tags/tag423.xml><?xml version="1.0" encoding="utf-8"?>
<p:tagLst xmlns:p="http://schemas.openxmlformats.org/presentationml/2006/main">
  <p:tag name="AS_UNIQUEID" val="373"/>
</p:tagLst>
</file>

<file path=ppt/tags/tag424.xml><?xml version="1.0" encoding="utf-8"?>
<p:tagLst xmlns:p="http://schemas.openxmlformats.org/presentationml/2006/main">
  <p:tag name="AS_UNIQUEID" val="367"/>
</p:tagLst>
</file>

<file path=ppt/tags/tag425.xml><?xml version="1.0" encoding="utf-8"?>
<p:tagLst xmlns:p="http://schemas.openxmlformats.org/presentationml/2006/main">
  <p:tag name="AS_UNIQUEID" val="3090"/>
</p:tagLst>
</file>

<file path=ppt/tags/tag426.xml><?xml version="1.0" encoding="utf-8"?>
<p:tagLst xmlns:p="http://schemas.openxmlformats.org/presentationml/2006/main">
  <p:tag name="AS_UNIQUEID" val="2343"/>
</p:tagLst>
</file>

<file path=ppt/tags/tag427.xml><?xml version="1.0" encoding="utf-8"?>
<p:tagLst xmlns:p="http://schemas.openxmlformats.org/presentationml/2006/main">
  <p:tag name="AS_UNIQUEID" val="2344"/>
</p:tagLst>
</file>

<file path=ppt/tags/tag428.xml><?xml version="1.0" encoding="utf-8"?>
<p:tagLst xmlns:p="http://schemas.openxmlformats.org/presentationml/2006/main">
  <p:tag name="AS_UNIQUEID" val="3091"/>
</p:tagLst>
</file>

<file path=ppt/tags/tag429.xml><?xml version="1.0" encoding="utf-8"?>
<p:tagLst xmlns:p="http://schemas.openxmlformats.org/presentationml/2006/main">
  <p:tag name="AS_UNIQUEID" val="375"/>
</p:tagLst>
</file>

<file path=ppt/tags/tag43.xml><?xml version="1.0" encoding="utf-8"?>
<p:tagLst xmlns:p="http://schemas.openxmlformats.org/presentationml/2006/main">
  <p:tag name="AS_UNIQUEID" val="2890"/>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430.xml><?xml version="1.0" encoding="utf-8"?>
<p:tagLst xmlns:p="http://schemas.openxmlformats.org/presentationml/2006/main">
  <p:tag name="AS_UNIQUEID" val="376"/>
</p:tagLst>
</file>

<file path=ppt/tags/tag431.xml><?xml version="1.0" encoding="utf-8"?>
<p:tagLst xmlns:p="http://schemas.openxmlformats.org/presentationml/2006/main">
  <p:tag name="AS_UNIQUEID" val="377"/>
</p:tagLst>
</file>

<file path=ppt/tags/tag432.xml><?xml version="1.0" encoding="utf-8"?>
<p:tagLst xmlns:p="http://schemas.openxmlformats.org/presentationml/2006/main">
  <p:tag name="AS_UNIQUEID" val="378"/>
</p:tagLst>
</file>

<file path=ppt/tags/tag433.xml><?xml version="1.0" encoding="utf-8"?>
<p:tagLst xmlns:p="http://schemas.openxmlformats.org/presentationml/2006/main">
  <p:tag name="AS_UNIQUEID" val="379"/>
</p:tagLst>
</file>

<file path=ppt/tags/tag434.xml><?xml version="1.0" encoding="utf-8"?>
<p:tagLst xmlns:p="http://schemas.openxmlformats.org/presentationml/2006/main">
  <p:tag name="AS_UNIQUEID" val="380"/>
</p:tagLst>
</file>

<file path=ppt/tags/tag435.xml><?xml version="1.0" encoding="utf-8"?>
<p:tagLst xmlns:p="http://schemas.openxmlformats.org/presentationml/2006/main">
  <p:tag name="AS_UNIQUEID" val="381"/>
</p:tagLst>
</file>

<file path=ppt/tags/tag436.xml><?xml version="1.0" encoding="utf-8"?>
<p:tagLst xmlns:p="http://schemas.openxmlformats.org/presentationml/2006/main">
  <p:tag name="AS_UNIQUEID" val="383"/>
</p:tagLst>
</file>

<file path=ppt/tags/tag437.xml><?xml version="1.0" encoding="utf-8"?>
<p:tagLst xmlns:p="http://schemas.openxmlformats.org/presentationml/2006/main">
  <p:tag name="AS_UNIQUEID" val="384"/>
</p:tagLst>
</file>

<file path=ppt/tags/tag438.xml><?xml version="1.0" encoding="utf-8"?>
<p:tagLst xmlns:p="http://schemas.openxmlformats.org/presentationml/2006/main">
  <p:tag name="AS_UNIQUEID" val="385"/>
</p:tagLst>
</file>

<file path=ppt/tags/tag439.xml><?xml version="1.0" encoding="utf-8"?>
<p:tagLst xmlns:p="http://schemas.openxmlformats.org/presentationml/2006/main">
  <p:tag name="AS_UNIQUEID" val="386"/>
</p:tagLst>
</file>

<file path=ppt/tags/tag44.xml><?xml version="1.0" encoding="utf-8"?>
<p:tagLst xmlns:p="http://schemas.openxmlformats.org/presentationml/2006/main">
  <p:tag name="AS_UNIQUEID" val="2891"/>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440.xml><?xml version="1.0" encoding="utf-8"?>
<p:tagLst xmlns:p="http://schemas.openxmlformats.org/presentationml/2006/main">
  <p:tag name="AS_UNIQUEID" val="387"/>
</p:tagLst>
</file>

<file path=ppt/tags/tag441.xml><?xml version="1.0" encoding="utf-8"?>
<p:tagLst xmlns:p="http://schemas.openxmlformats.org/presentationml/2006/main">
  <p:tag name="AS_UNIQUEID" val="388"/>
</p:tagLst>
</file>

<file path=ppt/tags/tag442.xml><?xml version="1.0" encoding="utf-8"?>
<p:tagLst xmlns:p="http://schemas.openxmlformats.org/presentationml/2006/main">
  <p:tag name="AS_UNIQUEID" val="389"/>
</p:tagLst>
</file>

<file path=ppt/tags/tag443.xml><?xml version="1.0" encoding="utf-8"?>
<p:tagLst xmlns:p="http://schemas.openxmlformats.org/presentationml/2006/main">
  <p:tag name="AS_UNIQUEID" val="390"/>
</p:tagLst>
</file>

<file path=ppt/tags/tag444.xml><?xml version="1.0" encoding="utf-8"?>
<p:tagLst xmlns:p="http://schemas.openxmlformats.org/presentationml/2006/main">
  <p:tag name="AS_UNIQUEID" val="391"/>
</p:tagLst>
</file>

<file path=ppt/tags/tag445.xml><?xml version="1.0" encoding="utf-8"?>
<p:tagLst xmlns:p="http://schemas.openxmlformats.org/presentationml/2006/main">
  <p:tag name="AS_UNIQUEID" val="394"/>
</p:tagLst>
</file>

<file path=ppt/tags/tag446.xml><?xml version="1.0" encoding="utf-8"?>
<p:tagLst xmlns:p="http://schemas.openxmlformats.org/presentationml/2006/main">
  <p:tag name="AS_UNIQUEID" val="2349"/>
</p:tagLst>
</file>

<file path=ppt/tags/tag447.xml><?xml version="1.0" encoding="utf-8"?>
<p:tagLst xmlns:p="http://schemas.openxmlformats.org/presentationml/2006/main">
  <p:tag name="AS_UNIQUEID" val="382"/>
</p:tagLst>
</file>

<file path=ppt/tags/tag448.xml><?xml version="1.0" encoding="utf-8"?>
<p:tagLst xmlns:p="http://schemas.openxmlformats.org/presentationml/2006/main">
  <p:tag name="AS_UNIQUEID" val="395"/>
</p:tagLst>
</file>

<file path=ppt/tags/tag449.xml><?xml version="1.0" encoding="utf-8"?>
<p:tagLst xmlns:p="http://schemas.openxmlformats.org/presentationml/2006/main">
  <p:tag name="AS_UNIQUEID" val="2350"/>
</p:tagLst>
</file>

<file path=ppt/tags/tag45.xml><?xml version="1.0" encoding="utf-8"?>
<p:tagLst xmlns:p="http://schemas.openxmlformats.org/presentationml/2006/main">
  <p:tag name="AS_UNIQUEID" val="2892"/>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450.xml><?xml version="1.0" encoding="utf-8"?>
<p:tagLst xmlns:p="http://schemas.openxmlformats.org/presentationml/2006/main">
  <p:tag name="AS_UNIQUEID" val="396"/>
</p:tagLst>
</file>

<file path=ppt/tags/tag451.xml><?xml version="1.0" encoding="utf-8"?>
<p:tagLst xmlns:p="http://schemas.openxmlformats.org/presentationml/2006/main">
  <p:tag name="AS_UNIQUEID" val="397"/>
</p:tagLst>
</file>

<file path=ppt/tags/tag452.xml><?xml version="1.0" encoding="utf-8"?>
<p:tagLst xmlns:p="http://schemas.openxmlformats.org/presentationml/2006/main">
  <p:tag name="AS_UNIQUEID" val="398"/>
</p:tagLst>
</file>

<file path=ppt/tags/tag453.xml><?xml version="1.0" encoding="utf-8"?>
<p:tagLst xmlns:p="http://schemas.openxmlformats.org/presentationml/2006/main">
  <p:tag name="AS_UNIQUEID" val="399"/>
</p:tagLst>
</file>

<file path=ppt/tags/tag454.xml><?xml version="1.0" encoding="utf-8"?>
<p:tagLst xmlns:p="http://schemas.openxmlformats.org/presentationml/2006/main">
  <p:tag name="AS_UNIQUEID" val="400"/>
</p:tagLst>
</file>

<file path=ppt/tags/tag455.xml><?xml version="1.0" encoding="utf-8"?>
<p:tagLst xmlns:p="http://schemas.openxmlformats.org/presentationml/2006/main">
  <p:tag name="AS_UNIQUEID" val="401"/>
</p:tagLst>
</file>

<file path=ppt/tags/tag456.xml><?xml version="1.0" encoding="utf-8"?>
<p:tagLst xmlns:p="http://schemas.openxmlformats.org/presentationml/2006/main">
  <p:tag name="AS_UNIQUEID" val="402"/>
</p:tagLst>
</file>

<file path=ppt/tags/tag457.xml><?xml version="1.0" encoding="utf-8"?>
<p:tagLst xmlns:p="http://schemas.openxmlformats.org/presentationml/2006/main">
  <p:tag name="AS_UNIQUEID" val="403"/>
</p:tagLst>
</file>

<file path=ppt/tags/tag458.xml><?xml version="1.0" encoding="utf-8"?>
<p:tagLst xmlns:p="http://schemas.openxmlformats.org/presentationml/2006/main">
  <p:tag name="AS_UNIQUEID" val="404"/>
</p:tagLst>
</file>

<file path=ppt/tags/tag459.xml><?xml version="1.0" encoding="utf-8"?>
<p:tagLst xmlns:p="http://schemas.openxmlformats.org/presentationml/2006/main">
  <p:tag name="AS_UNIQUEID" val="405"/>
</p:tagLst>
</file>

<file path=ppt/tags/tag46.xml><?xml version="1.0" encoding="utf-8"?>
<p:tagLst xmlns:p="http://schemas.openxmlformats.org/presentationml/2006/main">
  <p:tag name="AS_UNIQUEID" val="2893"/>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460.xml><?xml version="1.0" encoding="utf-8"?>
<p:tagLst xmlns:p="http://schemas.openxmlformats.org/presentationml/2006/main">
  <p:tag name="AS_UNIQUEID" val="406"/>
</p:tagLst>
</file>

<file path=ppt/tags/tag461.xml><?xml version="1.0" encoding="utf-8"?>
<p:tagLst xmlns:p="http://schemas.openxmlformats.org/presentationml/2006/main">
  <p:tag name="AS_UNIQUEID" val="407"/>
</p:tagLst>
</file>

<file path=ppt/tags/tag462.xml><?xml version="1.0" encoding="utf-8"?>
<p:tagLst xmlns:p="http://schemas.openxmlformats.org/presentationml/2006/main">
  <p:tag name="AS_UNIQUEID" val="408"/>
</p:tagLst>
</file>

<file path=ppt/tags/tag463.xml><?xml version="1.0" encoding="utf-8"?>
<p:tagLst xmlns:p="http://schemas.openxmlformats.org/presentationml/2006/main">
  <p:tag name="AS_UNIQUEID" val="409"/>
</p:tagLst>
</file>

<file path=ppt/tags/tag464.xml><?xml version="1.0" encoding="utf-8"?>
<p:tagLst xmlns:p="http://schemas.openxmlformats.org/presentationml/2006/main">
  <p:tag name="AS_UNIQUEID" val="410"/>
</p:tagLst>
</file>

<file path=ppt/tags/tag465.xml><?xml version="1.0" encoding="utf-8"?>
<p:tagLst xmlns:p="http://schemas.openxmlformats.org/presentationml/2006/main">
  <p:tag name="AS_UNIQUEID" val="2351"/>
</p:tagLst>
</file>

<file path=ppt/tags/tag466.xml><?xml version="1.0" encoding="utf-8"?>
<p:tagLst xmlns:p="http://schemas.openxmlformats.org/presentationml/2006/main">
  <p:tag name="AS_UNIQUEID" val="3092"/>
</p:tagLst>
</file>

<file path=ppt/tags/tag467.xml><?xml version="1.0" encoding="utf-8"?>
<p:tagLst xmlns:p="http://schemas.openxmlformats.org/presentationml/2006/main">
  <p:tag name="AS_OS" val="Unix 3.10 unknown"/>
  <p:tag name="AS_RELEASE_DATE" val="2020.11.30"/>
  <p:tag name="AS_TITLE" val="Aspose.Slides for Java"/>
  <p:tag name="AS_VERSION" val="20.11"/>
</p:tagLst>
</file>

<file path=ppt/tags/tag47.xml><?xml version="1.0" encoding="utf-8"?>
<p:tagLst xmlns:p="http://schemas.openxmlformats.org/presentationml/2006/main">
  <p:tag name="AS_UNIQUEID" val="2894"/>
</p:tagLst>
</file>

<file path=ppt/tags/tag48.xml><?xml version="1.0" encoding="utf-8"?>
<p:tagLst xmlns:p="http://schemas.openxmlformats.org/presentationml/2006/main">
  <p:tag name="AS_UNIQUEID" val="2895"/>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49.xml><?xml version="1.0" encoding="utf-8"?>
<p:tagLst xmlns:p="http://schemas.openxmlformats.org/presentationml/2006/main">
  <p:tag name="AS_UNIQUEID" val="2896"/>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5.xml><?xml version="1.0" encoding="utf-8"?>
<p:tagLst xmlns:p="http://schemas.openxmlformats.org/presentationml/2006/main">
  <p:tag name="AS_UNIQUEID" val="2852"/>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50.xml><?xml version="1.0" encoding="utf-8"?>
<p:tagLst xmlns:p="http://schemas.openxmlformats.org/presentationml/2006/main">
  <p:tag name="AS_UNIQUEID" val="2897"/>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51.xml><?xml version="1.0" encoding="utf-8"?>
<p:tagLst xmlns:p="http://schemas.openxmlformats.org/presentationml/2006/main">
  <p:tag name="AS_UNIQUEID" val="2898"/>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52.xml><?xml version="1.0" encoding="utf-8"?>
<p:tagLst xmlns:p="http://schemas.openxmlformats.org/presentationml/2006/main">
  <p:tag name="AS_UNIQUEID" val="2899"/>
</p:tagLst>
</file>

<file path=ppt/tags/tag53.xml><?xml version="1.0" encoding="utf-8"?>
<p:tagLst xmlns:p="http://schemas.openxmlformats.org/presentationml/2006/main">
  <p:tag name="AS_UNIQUEID" val="2900"/>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54.xml><?xml version="1.0" encoding="utf-8"?>
<p:tagLst xmlns:p="http://schemas.openxmlformats.org/presentationml/2006/main">
  <p:tag name="AS_UNIQUEID" val="2901"/>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55.xml><?xml version="1.0" encoding="utf-8"?>
<p:tagLst xmlns:p="http://schemas.openxmlformats.org/presentationml/2006/main">
  <p:tag name="AS_UNIQUEID" val="2902"/>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56.xml><?xml version="1.0" encoding="utf-8"?>
<p:tagLst xmlns:p="http://schemas.openxmlformats.org/presentationml/2006/main">
  <p:tag name="AS_UNIQUEID" val="2903"/>
</p:tagLst>
</file>

<file path=ppt/tags/tag57.xml><?xml version="1.0" encoding="utf-8"?>
<p:tagLst xmlns:p="http://schemas.openxmlformats.org/presentationml/2006/main">
  <p:tag name="AS_UNIQUEID" val="2904"/>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58.xml><?xml version="1.0" encoding="utf-8"?>
<p:tagLst xmlns:p="http://schemas.openxmlformats.org/presentationml/2006/main">
  <p:tag name="AS_UNIQUEID" val="2905"/>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59.xml><?xml version="1.0" encoding="utf-8"?>
<p:tagLst xmlns:p="http://schemas.openxmlformats.org/presentationml/2006/main">
  <p:tag name="AS_UNIQUEID" val="2906"/>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6.xml><?xml version="1.0" encoding="utf-8"?>
<p:tagLst xmlns:p="http://schemas.openxmlformats.org/presentationml/2006/main">
  <p:tag name="AS_UNIQUEID" val="2853"/>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60.xml><?xml version="1.0" encoding="utf-8"?>
<p:tagLst xmlns:p="http://schemas.openxmlformats.org/presentationml/2006/main">
  <p:tag name="AS_UNIQUEID" val="2907"/>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61.xml><?xml version="1.0" encoding="utf-8"?>
<p:tagLst xmlns:p="http://schemas.openxmlformats.org/presentationml/2006/main">
  <p:tag name="AS_UNIQUEID" val="2908"/>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62.xml><?xml version="1.0" encoding="utf-8"?>
<p:tagLst xmlns:p="http://schemas.openxmlformats.org/presentationml/2006/main">
  <p:tag name="AS_UNIQUEID" val="2909"/>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63.xml><?xml version="1.0" encoding="utf-8"?>
<p:tagLst xmlns:p="http://schemas.openxmlformats.org/presentationml/2006/main">
  <p:tag name="AS_UNIQUEID" val="2910"/>
</p:tagLst>
</file>

<file path=ppt/tags/tag64.xml><?xml version="1.0" encoding="utf-8"?>
<p:tagLst xmlns:p="http://schemas.openxmlformats.org/presentationml/2006/main">
  <p:tag name="AS_UNIQUEID" val="2911"/>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65.xml><?xml version="1.0" encoding="utf-8"?>
<p:tagLst xmlns:p="http://schemas.openxmlformats.org/presentationml/2006/main">
  <p:tag name="AS_UNIQUEID" val="2912"/>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66.xml><?xml version="1.0" encoding="utf-8"?>
<p:tagLst xmlns:p="http://schemas.openxmlformats.org/presentationml/2006/main">
  <p:tag name="AS_UNIQUEID" val="2913"/>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67.xml><?xml version="1.0" encoding="utf-8"?>
<p:tagLst xmlns:p="http://schemas.openxmlformats.org/presentationml/2006/main">
  <p:tag name="AS_UNIQUEID" val="2914"/>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68.xml><?xml version="1.0" encoding="utf-8"?>
<p:tagLst xmlns:p="http://schemas.openxmlformats.org/presentationml/2006/main">
  <p:tag name="AS_UNIQUEID" val="2915"/>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69.xml><?xml version="1.0" encoding="utf-8"?>
<p:tagLst xmlns:p="http://schemas.openxmlformats.org/presentationml/2006/main">
  <p:tag name="AS_UNIQUEID" val="2916"/>
</p:tagLst>
</file>

<file path=ppt/tags/tag7.xml><?xml version="1.0" encoding="utf-8"?>
<p:tagLst xmlns:p="http://schemas.openxmlformats.org/presentationml/2006/main">
  <p:tag name="AS_UNIQUEID" val="2854"/>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70.xml><?xml version="1.0" encoding="utf-8"?>
<p:tagLst xmlns:p="http://schemas.openxmlformats.org/presentationml/2006/main">
  <p:tag name="AS_UNIQUEID" val="2917"/>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71.xml><?xml version="1.0" encoding="utf-8"?>
<p:tagLst xmlns:p="http://schemas.openxmlformats.org/presentationml/2006/main">
  <p:tag name="AS_UNIQUEID" val="2918"/>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72.xml><?xml version="1.0" encoding="utf-8"?>
<p:tagLst xmlns:p="http://schemas.openxmlformats.org/presentationml/2006/main">
  <p:tag name="AS_UNIQUEID" val="2919"/>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73.xml><?xml version="1.0" encoding="utf-8"?>
<p:tagLst xmlns:p="http://schemas.openxmlformats.org/presentationml/2006/main">
  <p:tag name="AS_UNIQUEID" val="2920"/>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74.xml><?xml version="1.0" encoding="utf-8"?>
<p:tagLst xmlns:p="http://schemas.openxmlformats.org/presentationml/2006/main">
  <p:tag name="AS_UNIQUEID" val="2921"/>
</p:tagLst>
</file>

<file path=ppt/tags/tag75.xml><?xml version="1.0" encoding="utf-8"?>
<p:tagLst xmlns:p="http://schemas.openxmlformats.org/presentationml/2006/main">
  <p:tag name="AS_UNIQUEID" val="2922"/>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76.xml><?xml version="1.0" encoding="utf-8"?>
<p:tagLst xmlns:p="http://schemas.openxmlformats.org/presentationml/2006/main">
  <p:tag name="AS_UNIQUEID" val="2923"/>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77.xml><?xml version="1.0" encoding="utf-8"?>
<p:tagLst xmlns:p="http://schemas.openxmlformats.org/presentationml/2006/main">
  <p:tag name="AS_UNIQUEID" val="2924"/>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78.xml><?xml version="1.0" encoding="utf-8"?>
<p:tagLst xmlns:p="http://schemas.openxmlformats.org/presentationml/2006/main">
  <p:tag name="AS_UNIQUEID" val="2925"/>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79.xml><?xml version="1.0" encoding="utf-8"?>
<p:tagLst xmlns:p="http://schemas.openxmlformats.org/presentationml/2006/main">
  <p:tag name="AS_UNIQUEID" val="2926"/>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8.xml><?xml version="1.0" encoding="utf-8"?>
<p:tagLst xmlns:p="http://schemas.openxmlformats.org/presentationml/2006/main">
  <p:tag name="AS_UNIQUEID" val="2855"/>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80.xml><?xml version="1.0" encoding="utf-8"?>
<p:tagLst xmlns:p="http://schemas.openxmlformats.org/presentationml/2006/main">
  <p:tag name="AS_UNIQUEID" val="2927"/>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81.xml><?xml version="1.0" encoding="utf-8"?>
<p:tagLst xmlns:p="http://schemas.openxmlformats.org/presentationml/2006/main">
  <p:tag name="AS_UNIQUEID" val="2928"/>
</p:tagLst>
</file>

<file path=ppt/tags/tag82.xml><?xml version="1.0" encoding="utf-8"?>
<p:tagLst xmlns:p="http://schemas.openxmlformats.org/presentationml/2006/main">
  <p:tag name="AS_UNIQUEID" val="2929"/>
  <p:tag name="KSO_WM_BEAUTIFY_FLAG" val="#wm#"/>
  <p:tag name="KSO_WM_SLIDE_BACKGROUND_TYPE" val="general"/>
  <p:tag name="KSO_WM_TAG_VERSION" val="1.0"/>
  <p:tag name="KSO_WM_UNIT_COMPATIBLE" val="0"/>
  <p:tag name="KSO_WM_UNIT_DIAGRAM_ISNUMVISUAL" val="0"/>
  <p:tag name="KSO_WM_UNIT_DIAGRAM_ISREFERUNIT" val="0"/>
  <p:tag name="KSO_WM_UNIT_HIGHLIGHT" val="0"/>
  <p:tag name="KSO_WM_UNIT_ID" val="_12**"/>
  <p:tag name="KSO_WM_UNIT_LAYERLEVEL" val="1"/>
</p:tagLst>
</file>

<file path=ppt/tags/tag83.xml><?xml version="1.0" encoding="utf-8"?>
<p:tagLst xmlns:p="http://schemas.openxmlformats.org/presentationml/2006/main">
  <p:tag name="AS_UNIQUEID" val="2930"/>
  <p:tag name="KSO_WM_BEAUTIFY_FLAG" val="#wm#"/>
  <p:tag name="KSO_WM_SLIDE_BACKGROUND_TYPE" val="general"/>
  <p:tag name="KSO_WM_TAG_VERSION" val="1.0"/>
  <p:tag name="KSO_WM_UNIT_COMPATIBLE" val="0"/>
  <p:tag name="KSO_WM_UNIT_DIAGRAM_ISNUMVISUAL" val="0"/>
  <p:tag name="KSO_WM_UNIT_DIAGRAM_ISREFERUNIT" val="0"/>
  <p:tag name="KSO_WM_UNIT_HIGHLIGHT" val="0"/>
  <p:tag name="KSO_WM_UNIT_ID" val="_12**"/>
  <p:tag name="KSO_WM_UNIT_LAYERLEVEL" val="1"/>
</p:tagLst>
</file>

<file path=ppt/tags/tag84.xml><?xml version="1.0" encoding="utf-8"?>
<p:tagLst xmlns:p="http://schemas.openxmlformats.org/presentationml/2006/main">
  <p:tag name="AS_UNIQUEID" val="2931"/>
  <p:tag name="KSO_WM_BEAUTIFY_FLAG" val="#wm#"/>
  <p:tag name="KSO_WM_SLIDE_BACKGROUND_TYPE" val="general"/>
  <p:tag name="KSO_WM_TAG_VERSION" val="1.0"/>
  <p:tag name="KSO_WM_UNIT_COMPATIBLE" val="0"/>
  <p:tag name="KSO_WM_UNIT_DIAGRAM_ISNUMVISUAL" val="0"/>
  <p:tag name="KSO_WM_UNIT_DIAGRAM_ISREFERUNIT" val="0"/>
  <p:tag name="KSO_WM_UNIT_HIGHLIGHT" val="0"/>
  <p:tag name="KSO_WM_UNIT_ID" val="_12**"/>
  <p:tag name="KSO_WM_UNIT_LAYERLEVEL" val="1"/>
</p:tagLst>
</file>

<file path=ppt/tags/tag85.xml><?xml version="1.0" encoding="utf-8"?>
<p:tagLst xmlns:p="http://schemas.openxmlformats.org/presentationml/2006/main">
  <p:tag name="AS_UNIQUEID" val="2932"/>
  <p:tag name="KSO_WM_BEAUTIFY_FLAG" val="#wm#"/>
  <p:tag name="KSO_WM_SLIDE_BACKGROUND_TYPE" val="general"/>
  <p:tag name="KSO_WM_TAG_VERSION" val="1.0"/>
  <p:tag name="KSO_WM_UNIT_COMPATIBLE" val="0"/>
  <p:tag name="KSO_WM_UNIT_DIAGRAM_ISNUMVISUAL" val="0"/>
  <p:tag name="KSO_WM_UNIT_DIAGRAM_ISREFERUNIT" val="0"/>
  <p:tag name="KSO_WM_UNIT_HIGHLIGHT" val="0"/>
  <p:tag name="KSO_WM_UNIT_ID" val="_12**"/>
  <p:tag name="KSO_WM_UNIT_LAYERLEVEL" val="1"/>
</p:tagLst>
</file>

<file path=ppt/tags/tag86.xml><?xml version="1.0" encoding="utf-8"?>
<p:tagLst xmlns:p="http://schemas.openxmlformats.org/presentationml/2006/main">
  <p:tag name="AS_UNIQUEID" val="2933"/>
  <p:tag name="KSO_WM_BEAUTIFY_FLAG" val="#wm#"/>
  <p:tag name="KSO_WM_SLIDE_BACKGROUND_TYPE" val="general"/>
  <p:tag name="KSO_WM_TAG_VERSION" val="1.0"/>
  <p:tag name="KSO_WM_UNIT_COMPATIBLE" val="0"/>
  <p:tag name="KSO_WM_UNIT_DIAGRAM_ISNUMVISUAL" val="0"/>
  <p:tag name="KSO_WM_UNIT_DIAGRAM_ISREFERUNIT" val="0"/>
  <p:tag name="KSO_WM_UNIT_HIGHLIGHT" val="0"/>
  <p:tag name="KSO_WM_UNIT_ID" val="_12**"/>
  <p:tag name="KSO_WM_UNIT_LAYERLEVEL" val="1"/>
</p:tagLst>
</file>

<file path=ppt/tags/tag87.xml><?xml version="1.0" encoding="utf-8"?>
<p:tagLst xmlns:p="http://schemas.openxmlformats.org/presentationml/2006/main">
  <p:tag name="AS_UNIQUEID" val="2934"/>
</p:tagLst>
</file>

<file path=ppt/tags/tag88.xml><?xml version="1.0" encoding="utf-8"?>
<p:tagLst xmlns:p="http://schemas.openxmlformats.org/presentationml/2006/main">
  <p:tag name="AS_UNIQUEID" val="2935"/>
  <p:tag name="KSO_WM_BEAUTIFY_FLAG" val="#wm#"/>
  <p:tag name="KSO_WM_SLIDE_BACKGROUND_TYPE" val="frame"/>
  <p:tag name="KSO_WM_TAG_VERSION" val="1.0"/>
  <p:tag name="KSO_WM_UNIT_COMPATIBLE" val="0"/>
  <p:tag name="KSO_WM_UNIT_DIAGRAM_ISNUMVISUAL" val="0"/>
  <p:tag name="KSO_WM_UNIT_DIAGRAM_ISREFERUNIT" val="0"/>
  <p:tag name="KSO_WM_UNIT_HIGHLIGHT" val="0"/>
  <p:tag name="KSO_WM_UNIT_ID" val="_13**"/>
  <p:tag name="KSO_WM_UNIT_LAYERLEVEL" val="1"/>
</p:tagLst>
</file>

<file path=ppt/tags/tag89.xml><?xml version="1.0" encoding="utf-8"?>
<p:tagLst xmlns:p="http://schemas.openxmlformats.org/presentationml/2006/main">
  <p:tag name="AS_UNIQUEID" val="2936"/>
  <p:tag name="KSO_WM_BEAUTIFY_FLAG" val="#wm#"/>
  <p:tag name="KSO_WM_SLIDE_BACKGROUND_TYPE" val="frame"/>
  <p:tag name="KSO_WM_TAG_VERSION" val="1.0"/>
  <p:tag name="KSO_WM_UNIT_COMPATIBLE" val="0"/>
  <p:tag name="KSO_WM_UNIT_DIAGRAM_ISNUMVISUAL" val="0"/>
  <p:tag name="KSO_WM_UNIT_DIAGRAM_ISREFERUNIT" val="0"/>
  <p:tag name="KSO_WM_UNIT_HIGHLIGHT" val="0"/>
  <p:tag name="KSO_WM_UNIT_ID" val="_13**"/>
  <p:tag name="KSO_WM_UNIT_LAYERLEVEL" val="1"/>
</p:tagLst>
</file>

<file path=ppt/tags/tag9.xml><?xml version="1.0" encoding="utf-8"?>
<p:tagLst xmlns:p="http://schemas.openxmlformats.org/presentationml/2006/main">
  <p:tag name="AS_UNIQUEID" val="2856"/>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90.xml><?xml version="1.0" encoding="utf-8"?>
<p:tagLst xmlns:p="http://schemas.openxmlformats.org/presentationml/2006/main">
  <p:tag name="AS_UNIQUEID" val="2937"/>
  <p:tag name="KSO_WM_BEAUTIFY_FLAG" val="#wm#"/>
  <p:tag name="KSO_WM_SLIDE_BACKGROUND_TYPE" val="frame"/>
  <p:tag name="KSO_WM_TAG_VERSION" val="1.0"/>
  <p:tag name="KSO_WM_UNIT_BK_DARK_LIGHT" val="2"/>
  <p:tag name="KSO_WM_UNIT_COMPATIBLE" val="0"/>
  <p:tag name="KSO_WM_UNIT_DIAGRAM_ISNUMVISUAL" val="0"/>
  <p:tag name="KSO_WM_UNIT_DIAGRAM_ISREFERUNIT" val="0"/>
  <p:tag name="KSO_WM_UNIT_HIGHLIGHT" val="0"/>
  <p:tag name="KSO_WM_UNIT_ID" val="_13*i*1"/>
  <p:tag name="KSO_WM_UNIT_INDEX" val="1"/>
  <p:tag name="KSO_WM_UNIT_LAYERLEVEL" val="1"/>
  <p:tag name="KSO_WM_UNIT_SUBTYPE" val="h"/>
  <p:tag name="KSO_WM_UNIT_TYPE" val="i"/>
</p:tagLst>
</file>

<file path=ppt/tags/tag91.xml><?xml version="1.0" encoding="utf-8"?>
<p:tagLst xmlns:p="http://schemas.openxmlformats.org/presentationml/2006/main">
  <p:tag name="AS_UNIQUEID" val="2938"/>
  <p:tag name="KSO_WM_BEAUTIFY_FLAG" val="#wm#"/>
  <p:tag name="KSO_WM_SLIDE_BACKGROUND_TYPE" val="frame"/>
  <p:tag name="KSO_WM_TAG_VERSION" val="1.0"/>
  <p:tag name="KSO_WM_UNIT_COMPATIBLE" val="0"/>
  <p:tag name="KSO_WM_UNIT_DIAGRAM_ISNUMVISUAL" val="0"/>
  <p:tag name="KSO_WM_UNIT_DIAGRAM_ISREFERUNIT" val="0"/>
  <p:tag name="KSO_WM_UNIT_HIGHLIGHT" val="0"/>
  <p:tag name="KSO_WM_UNIT_ID" val="_13**"/>
  <p:tag name="KSO_WM_UNIT_LAYERLEVEL" val="1"/>
</p:tagLst>
</file>

<file path=ppt/tags/tag92.xml><?xml version="1.0" encoding="utf-8"?>
<p:tagLst xmlns:p="http://schemas.openxmlformats.org/presentationml/2006/main">
  <p:tag name="AS_UNIQUEID" val="2939"/>
  <p:tag name="KSO_WM_BEAUTIFY_FLAG" val="#wm#"/>
  <p:tag name="KSO_WM_SLIDE_BACKGROUND_TYPE" val="frame"/>
  <p:tag name="KSO_WM_TAG_VERSION" val="1.0"/>
  <p:tag name="KSO_WM_UNIT_COMPATIBLE" val="0"/>
  <p:tag name="KSO_WM_UNIT_DIAGRAM_ISNUMVISUAL" val="0"/>
  <p:tag name="KSO_WM_UNIT_DIAGRAM_ISREFERUNIT" val="0"/>
  <p:tag name="KSO_WM_UNIT_HIGHLIGHT" val="0"/>
  <p:tag name="KSO_WM_UNIT_ID" val="_13**"/>
  <p:tag name="KSO_WM_UNIT_LAYERLEVEL" val="1"/>
</p:tagLst>
</file>

<file path=ppt/tags/tag93.xml><?xml version="1.0" encoding="utf-8"?>
<p:tagLst xmlns:p="http://schemas.openxmlformats.org/presentationml/2006/main">
  <p:tag name="AS_UNIQUEID" val="2940"/>
  <p:tag name="KSO_WM_BEAUTIFY_FLAG" val="#wm#"/>
  <p:tag name="KSO_WM_SLIDE_BACKGROUND_TYPE" val="frame"/>
  <p:tag name="KSO_WM_TAG_VERSION" val="1.0"/>
  <p:tag name="KSO_WM_UNIT_COMPATIBLE" val="0"/>
  <p:tag name="KSO_WM_UNIT_DIAGRAM_ISNUMVISUAL" val="0"/>
  <p:tag name="KSO_WM_UNIT_DIAGRAM_ISREFERUNIT" val="0"/>
  <p:tag name="KSO_WM_UNIT_HIGHLIGHT" val="0"/>
  <p:tag name="KSO_WM_UNIT_ID" val="_13**"/>
  <p:tag name="KSO_WM_UNIT_LAYERLEVEL" val="1"/>
</p:tagLst>
</file>

<file path=ppt/tags/tag94.xml><?xml version="1.0" encoding="utf-8"?>
<p:tagLst xmlns:p="http://schemas.openxmlformats.org/presentationml/2006/main">
  <p:tag name="AS_UNIQUEID" val="2941"/>
  <p:tag name="KSO_WM_BEAUTIFY_FLAG" val="#wm#"/>
  <p:tag name="KSO_WM_SLIDE_BACKGROUND_TYPE" val="frame"/>
  <p:tag name="KSO_WM_TAG_VERSION" val="1.0"/>
  <p:tag name="KSO_WM_UNIT_COMPATIBLE" val="0"/>
  <p:tag name="KSO_WM_UNIT_DIAGRAM_ISNUMVISUAL" val="0"/>
  <p:tag name="KSO_WM_UNIT_DIAGRAM_ISREFERUNIT" val="0"/>
  <p:tag name="KSO_WM_UNIT_HIGHLIGHT" val="0"/>
  <p:tag name="KSO_WM_UNIT_ID" val="_13**"/>
  <p:tag name="KSO_WM_UNIT_LAYERLEVEL" val="1"/>
</p:tagLst>
</file>

<file path=ppt/tags/tag95.xml><?xml version="1.0" encoding="utf-8"?>
<p:tagLst xmlns:p="http://schemas.openxmlformats.org/presentationml/2006/main">
  <p:tag name="AS_UNIQUEID" val="2942"/>
  <p:tag name="KSO_WM_BEAUTIFY_FLAG" val="#wm#"/>
  <p:tag name="KSO_WM_SLIDE_BACKGROUND_TYPE" val="frame"/>
  <p:tag name="KSO_WM_TAG_VERSION" val="1.0"/>
  <p:tag name="KSO_WM_UNIT_COMPATIBLE" val="0"/>
  <p:tag name="KSO_WM_UNIT_DIAGRAM_ISNUMVISUAL" val="0"/>
  <p:tag name="KSO_WM_UNIT_DIAGRAM_ISREFERUNIT" val="0"/>
  <p:tag name="KSO_WM_UNIT_HIGHLIGHT" val="0"/>
  <p:tag name="KSO_WM_UNIT_ID" val="_13**"/>
  <p:tag name="KSO_WM_UNIT_LAYERLEVEL" val="1"/>
</p:tagLst>
</file>

<file path=ppt/tags/tag96.xml><?xml version="1.0" encoding="utf-8"?>
<p:tagLst xmlns:p="http://schemas.openxmlformats.org/presentationml/2006/main">
  <p:tag name="AS_UNIQUEID" val="2943"/>
</p:tagLst>
</file>

<file path=ppt/tags/tag97.xml><?xml version="1.0" encoding="utf-8"?>
<p:tagLst xmlns:p="http://schemas.openxmlformats.org/presentationml/2006/main">
  <p:tag name="AS_UNIQUEID" val="2944"/>
  <p:tag name="KSO_WM_BEAUTIFY_FLAG" val="#wm#"/>
  <p:tag name="KSO_WM_SLIDE_BACKGROUND_TYPE" val="leftRight"/>
  <p:tag name="KSO_WM_TAG_VERSION" val="1.0"/>
  <p:tag name="KSO_WM_UNIT_COMPATIBLE" val="0"/>
  <p:tag name="KSO_WM_UNIT_DIAGRAM_ISNUMVISUAL" val="0"/>
  <p:tag name="KSO_WM_UNIT_DIAGRAM_ISREFERUNIT" val="0"/>
  <p:tag name="KSO_WM_UNIT_HIGHLIGHT" val="0"/>
  <p:tag name="KSO_WM_UNIT_ID" val="_14**"/>
  <p:tag name="KSO_WM_UNIT_LAYERLEVEL" val="1"/>
</p:tagLst>
</file>

<file path=ppt/tags/tag98.xml><?xml version="1.0" encoding="utf-8"?>
<p:tagLst xmlns:p="http://schemas.openxmlformats.org/presentationml/2006/main">
  <p:tag name="AS_UNIQUEID" val="2945"/>
  <p:tag name="KSO_WM_BEAUTIFY_FLAG" val="#wm#"/>
  <p:tag name="KSO_WM_SLIDE_BACKGROUND_TYPE" val="leftRight"/>
  <p:tag name="KSO_WM_TAG_VERSION" val="1.0"/>
  <p:tag name="KSO_WM_UNIT_BK_DARK_LIGHT" val="2"/>
  <p:tag name="KSO_WM_UNIT_COMPATIBLE" val="0"/>
  <p:tag name="KSO_WM_UNIT_DIAGRAM_ISNUMVISUAL" val="0"/>
  <p:tag name="KSO_WM_UNIT_DIAGRAM_ISREFERUNIT" val="0"/>
  <p:tag name="KSO_WM_UNIT_HIGHLIGHT" val="0"/>
  <p:tag name="KSO_WM_UNIT_ID" val="_14*i*1"/>
  <p:tag name="KSO_WM_UNIT_INDEX" val="1"/>
  <p:tag name="KSO_WM_UNIT_LAYERLEVEL" val="1"/>
  <p:tag name="KSO_WM_UNIT_SUBTYPE" val="h"/>
  <p:tag name="KSO_WM_UNIT_TYPE" val="i"/>
</p:tagLst>
</file>

<file path=ppt/tags/tag99.xml><?xml version="1.0" encoding="utf-8"?>
<p:tagLst xmlns:p="http://schemas.openxmlformats.org/presentationml/2006/main">
  <p:tag name="AS_UNIQUEID" val="2946"/>
  <p:tag name="KSO_WM_BEAUTIFY_FLAG" val="#wm#"/>
  <p:tag name="KSO_WM_SLIDE_BACKGROUND_TYPE" val="leftRight"/>
  <p:tag name="KSO_WM_TAG_VERSION" val="1.0"/>
  <p:tag name="KSO_WM_UNIT_COMPATIBLE" val="0"/>
  <p:tag name="KSO_WM_UNIT_DIAGRAM_ISNUMVISUAL" val="0"/>
  <p:tag name="KSO_WM_UNIT_DIAGRAM_ISREFERUNIT" val="0"/>
  <p:tag name="KSO_WM_UNIT_HIGHLIGHT" val="0"/>
  <p:tag name="KSO_WM_UNIT_ID" val="_14**"/>
  <p:tag name="KSO_WM_UNIT_LAYERLEVEL" val="1"/>
</p:tagLst>
</file>

<file path=ppt/theme/theme1.xml><?xml version="1.0" encoding="utf-8"?>
<a:theme xmlns:r="http://schemas.openxmlformats.org/officeDocument/2006/relationships" xmlns:a="http://schemas.openxmlformats.org/drawingml/2006/main" name="1_Office 主题​​">
  <a:themeElements>
    <a:clrScheme name="20186617">
      <a:dk1>
        <a:srgbClr val="000000"/>
      </a:dk1>
      <a:lt1>
        <a:srgbClr val="FFFFFF"/>
      </a:lt1>
      <a:dk2>
        <a:srgbClr val="E9E7E7"/>
      </a:dk2>
      <a:lt2>
        <a:srgbClr val="FFFFFF"/>
      </a:lt2>
      <a:accent1>
        <a:srgbClr val="E85955"/>
      </a:accent1>
      <a:accent2>
        <a:srgbClr val="DE9138"/>
      </a:accent2>
      <a:accent3>
        <a:srgbClr val="F89138"/>
      </a:accent3>
      <a:accent4>
        <a:srgbClr val="B1BE4D"/>
      </a:accent4>
      <a:accent5>
        <a:srgbClr val="559DB4"/>
      </a:accent5>
      <a:accent6>
        <a:srgbClr val="C4AF8F"/>
      </a:accent6>
      <a:hlink>
        <a:srgbClr val="0563C1"/>
      </a:hlink>
      <a:folHlink>
        <a:srgbClr val="954D72"/>
      </a:folHlink>
    </a:clrScheme>
    <a:fontScheme name="Arial">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r="http://schemas.openxmlformats.org/officeDocument/2006/relationships"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vt="http://schemas.openxmlformats.org/officeDocument/2006/docPropsVTypes" xmlns="http://schemas.openxmlformats.org/officeDocument/2006/extended-properties">
  <Company>学科网</Company>
  <Paragraphs>183</Paragraphs>
  <Slides>20</Slides>
  <Notes>1</Notes>
  <TotalTime>0</TotalTime>
  <HiddenSlides>0</HiddenSlides>
  <MMClips>0</MMClips>
  <ScaleCrop>0</ScaleCrop>
  <HeadingPairs>
    <vt:vector baseType="variant" size="6">
      <vt:variant>
        <vt:lpstr>Fonts used</vt:lpstr>
      </vt:variant>
      <vt:variant>
        <vt:i4>11</vt:i4>
      </vt:variant>
      <vt:variant>
        <vt:lpstr>Theme</vt:lpstr>
      </vt:variant>
      <vt:variant>
        <vt:i4>1</vt:i4>
      </vt:variant>
      <vt:variant>
        <vt:lpstr>Slide Titles</vt:lpstr>
      </vt:variant>
      <vt:variant>
        <vt:i4>20</vt:i4>
      </vt:variant>
    </vt:vector>
  </HeadingPairs>
  <TitlesOfParts>
    <vt:vector baseType="lpstr" size="32">
      <vt:lpstr>Arial</vt:lpstr>
      <vt:lpstr>微软雅黑</vt:lpstr>
      <vt:lpstr>Calibri Light</vt:lpstr>
      <vt:lpstr>Calibri</vt:lpstr>
      <vt:lpstr>言念君子温其如玉</vt:lpstr>
      <vt:lpstr>黑体</vt:lpstr>
      <vt:lpstr>幼圆</vt:lpstr>
      <vt:lpstr>Arial Black</vt:lpstr>
      <vt:lpstr>Times New Roman</vt:lpstr>
      <vt:lpstr>宋体</vt:lpstr>
      <vt:lpstr>经典细圆繁</vt:lpstr>
      <vt:lpstr>1_Office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0</LinksUpToDate>
  <SharedDoc>0</SharedDoc>
  <HyperlinksChanged>0</HyperlinksChanged>
  <Application>Aspose.Slides for Java</Application>
  <AppVersion>20.1100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dc:creator>rbm.xkw.com</dc:creator>
  <cp:revision>1</cp:revision>
  <cp:lastPrinted>2022-02-15T14:05:25.461</cp:lastPrinted>
  <dcterms:created xsi:type="dcterms:W3CDTF">2022-02-15T14:05:25Z</dcterms:created>
  <dcterms:modified xsi:type="dcterms:W3CDTF">2022-02-15T06:05:31Z</dcterms:modified>
</cp:coreProperties>
</file>

<file path=docProps/custom.xml><?xml version="1.0" encoding="utf-8"?>
<Properties xmlns:vt="http://schemas.openxmlformats.org/officeDocument/2006/docPropsVTypes" xmlns="http://schemas.openxmlformats.org/officeDocument/2006/custom-properties">
  <property fmtid="{D5CDD505-2E9C-101B-9397-08002B2CF9AE}" pid="2" name="album">
    <vt:lpwstr>rbm.xkw.com</vt:lpwstr>
  </property>
  <property fmtid="{D5CDD505-2E9C-101B-9397-08002B2CF9AE}" pid="3" name="author">
    <vt:lpwstr>rbm.xkw.com</vt:lpwstr>
  </property>
  <property fmtid="{D5CDD505-2E9C-101B-9397-08002B2CF9AE}" pid="4" name="company">
    <vt:lpwstr>学科网</vt:lpwstr>
  </property>
  <property fmtid="{D5CDD505-2E9C-101B-9397-08002B2CF9AE}" pid="5" name="copyright">
    <vt:lpwstr>学科网版权所有</vt:lpwstr>
  </property>
</Properties>
</file>